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ink/ink2.xml" ContentType="application/inkml+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1"/>
  </p:sldMasterIdLst>
  <p:notesMasterIdLst>
    <p:notesMasterId r:id="rId31"/>
  </p:notesMasterIdLst>
  <p:sldIdLst>
    <p:sldId id="256" r:id="rId2"/>
    <p:sldId id="257" r:id="rId3"/>
    <p:sldId id="453" r:id="rId4"/>
    <p:sldId id="427" r:id="rId5"/>
    <p:sldId id="428" r:id="rId6"/>
    <p:sldId id="429" r:id="rId7"/>
    <p:sldId id="430" r:id="rId8"/>
    <p:sldId id="432" r:id="rId9"/>
    <p:sldId id="431" r:id="rId10"/>
    <p:sldId id="436" r:id="rId11"/>
    <p:sldId id="445" r:id="rId12"/>
    <p:sldId id="447" r:id="rId13"/>
    <p:sldId id="451" r:id="rId14"/>
    <p:sldId id="452" r:id="rId15"/>
    <p:sldId id="454" r:id="rId16"/>
    <p:sldId id="455" r:id="rId17"/>
    <p:sldId id="456" r:id="rId18"/>
    <p:sldId id="457" r:id="rId19"/>
    <p:sldId id="458" r:id="rId20"/>
    <p:sldId id="459" r:id="rId21"/>
    <p:sldId id="461" r:id="rId22"/>
    <p:sldId id="462" r:id="rId23"/>
    <p:sldId id="463" r:id="rId24"/>
    <p:sldId id="470" r:id="rId25"/>
    <p:sldId id="471" r:id="rId26"/>
    <p:sldId id="472" r:id="rId27"/>
    <p:sldId id="473" r:id="rId28"/>
    <p:sldId id="474" r:id="rId29"/>
    <p:sldId id="475"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CEBE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41" autoAdjust="0"/>
    <p:restoredTop sz="80208" autoAdjust="0"/>
  </p:normalViewPr>
  <p:slideViewPr>
    <p:cSldViewPr snapToGrid="0">
      <p:cViewPr varScale="1">
        <p:scale>
          <a:sx n="44" d="100"/>
          <a:sy n="44" d="100"/>
        </p:scale>
        <p:origin x="678"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5.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7.png"/></Relationships>
</file>

<file path=ppt/diagrams/_rels/data3.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15.png"/><Relationship Id="rId7" Type="http://schemas.openxmlformats.org/officeDocument/2006/relationships/image" Target="../media/image17.png"/><Relationship Id="rId2" Type="http://schemas.openxmlformats.org/officeDocument/2006/relationships/image" Target="../media/image20.svg"/><Relationship Id="rId1" Type="http://schemas.openxmlformats.org/officeDocument/2006/relationships/image" Target="../media/image14.png"/><Relationship Id="rId6" Type="http://schemas.openxmlformats.org/officeDocument/2006/relationships/image" Target="../media/image24.svg"/><Relationship Id="rId5" Type="http://schemas.openxmlformats.org/officeDocument/2006/relationships/image" Target="../media/image16.png"/><Relationship Id="rId4" Type="http://schemas.openxmlformats.org/officeDocument/2006/relationships/image" Target="../media/image22.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5.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7.png"/></Relationships>
</file>

<file path=ppt/diagrams/_rels/drawing3.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15.png"/><Relationship Id="rId7" Type="http://schemas.openxmlformats.org/officeDocument/2006/relationships/image" Target="../media/image17.png"/><Relationship Id="rId2" Type="http://schemas.openxmlformats.org/officeDocument/2006/relationships/image" Target="../media/image20.svg"/><Relationship Id="rId1" Type="http://schemas.openxmlformats.org/officeDocument/2006/relationships/image" Target="../media/image14.png"/><Relationship Id="rId6" Type="http://schemas.openxmlformats.org/officeDocument/2006/relationships/image" Target="../media/image24.svg"/><Relationship Id="rId5" Type="http://schemas.openxmlformats.org/officeDocument/2006/relationships/image" Target="../media/image16.png"/><Relationship Id="rId4" Type="http://schemas.openxmlformats.org/officeDocument/2006/relationships/image" Target="../media/image22.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D74945C-04BC-40B6-B476-1C9180F7BB39}"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8CCC67FE-DA69-4FA7-9F9F-03E3BFE77419}">
      <dgm:prSet custT="1"/>
      <dgm:spPr/>
      <dgm:t>
        <a:bodyPr/>
        <a:lstStyle/>
        <a:p>
          <a:r>
            <a:rPr lang="en-US" sz="2400" baseline="0" dirty="0"/>
            <a:t>Compare application software and system software</a:t>
          </a:r>
          <a:endParaRPr lang="en-US" sz="2400" dirty="0"/>
        </a:p>
      </dgm:t>
    </dgm:pt>
    <dgm:pt modelId="{9CE2F4AD-8BBB-4558-96F3-744ECB16C649}" type="parTrans" cxnId="{0B789CD5-BAD7-4CC4-ABCF-7EE2C71A6567}">
      <dgm:prSet/>
      <dgm:spPr/>
      <dgm:t>
        <a:bodyPr/>
        <a:lstStyle/>
        <a:p>
          <a:endParaRPr lang="en-US" sz="2400"/>
        </a:p>
      </dgm:t>
    </dgm:pt>
    <dgm:pt modelId="{B134E746-3F01-4104-AB30-40E8476EA2D8}" type="sibTrans" cxnId="{0B789CD5-BAD7-4CC4-ABCF-7EE2C71A6567}">
      <dgm:prSet/>
      <dgm:spPr/>
      <dgm:t>
        <a:bodyPr/>
        <a:lstStyle/>
        <a:p>
          <a:endParaRPr lang="en-US" sz="2400"/>
        </a:p>
      </dgm:t>
    </dgm:pt>
    <dgm:pt modelId="{AF81B2CE-32B6-49A2-BEFB-142206DF4510}">
      <dgm:prSet custT="1"/>
      <dgm:spPr/>
      <dgm:t>
        <a:bodyPr/>
        <a:lstStyle/>
        <a:p>
          <a:r>
            <a:rPr lang="en-US" sz="2400" baseline="0" dirty="0"/>
            <a:t>Differences between commercial software and open-source software and describe models for software distribution.</a:t>
          </a:r>
          <a:endParaRPr lang="en-US" sz="2400" dirty="0"/>
        </a:p>
      </dgm:t>
    </dgm:pt>
    <dgm:pt modelId="{B1795315-A0C9-4D8C-ABF5-215DB88EC768}" type="parTrans" cxnId="{777E2B7F-9BA4-4ABE-A68F-3FA80757D72D}">
      <dgm:prSet/>
      <dgm:spPr/>
      <dgm:t>
        <a:bodyPr/>
        <a:lstStyle/>
        <a:p>
          <a:endParaRPr lang="en-US" sz="2400"/>
        </a:p>
      </dgm:t>
    </dgm:pt>
    <dgm:pt modelId="{41C7EDBA-85B7-4480-85AE-3D1C8663FD38}" type="sibTrans" cxnId="{777E2B7F-9BA4-4ABE-A68F-3FA80757D72D}">
      <dgm:prSet/>
      <dgm:spPr/>
      <dgm:t>
        <a:bodyPr/>
        <a:lstStyle/>
        <a:p>
          <a:endParaRPr lang="en-US" sz="2400"/>
        </a:p>
      </dgm:t>
    </dgm:pt>
    <dgm:pt modelId="{C2DCC9A9-B426-4255-AE8F-D9A917D9904F}">
      <dgm:prSet custT="1"/>
      <dgm:spPr/>
      <dgm:t>
        <a:bodyPr/>
        <a:lstStyle/>
        <a:p>
          <a:r>
            <a:rPr lang="en-US" sz="2400" baseline="0"/>
            <a:t>Considerations around the decision to upgrade your software.</a:t>
          </a:r>
          <a:endParaRPr lang="en-US" sz="2400"/>
        </a:p>
      </dgm:t>
    </dgm:pt>
    <dgm:pt modelId="{67B303E1-1E4C-49A5-A42D-9607240207E3}" type="parTrans" cxnId="{01164000-153B-44F9-9784-0ED7A92FE44A}">
      <dgm:prSet/>
      <dgm:spPr/>
      <dgm:t>
        <a:bodyPr/>
        <a:lstStyle/>
        <a:p>
          <a:endParaRPr lang="en-US" sz="2400"/>
        </a:p>
      </dgm:t>
    </dgm:pt>
    <dgm:pt modelId="{6797D446-E3D7-4B84-AEF0-4D15DE47E00C}" type="sibTrans" cxnId="{01164000-153B-44F9-9784-0ED7A92FE44A}">
      <dgm:prSet/>
      <dgm:spPr/>
      <dgm:t>
        <a:bodyPr/>
        <a:lstStyle/>
        <a:p>
          <a:endParaRPr lang="en-US" sz="2400"/>
        </a:p>
      </dgm:t>
    </dgm:pt>
    <dgm:pt modelId="{81F0C00F-1971-4F17-82FB-CBA5F577496D}">
      <dgm:prSet custT="1"/>
      <dgm:spPr/>
      <dgm:t>
        <a:bodyPr/>
        <a:lstStyle/>
        <a:p>
          <a:r>
            <a:rPr lang="en-US" sz="2400" baseline="0"/>
            <a:t>Uses and features of digital multimedia software</a:t>
          </a:r>
          <a:endParaRPr lang="en-US" sz="2400"/>
        </a:p>
      </dgm:t>
    </dgm:pt>
    <dgm:pt modelId="{79A66684-A68A-435F-918C-763AEF9F06E1}" type="parTrans" cxnId="{9DB6D176-4802-456B-8E01-3F3EF518A64F}">
      <dgm:prSet/>
      <dgm:spPr/>
      <dgm:t>
        <a:bodyPr/>
        <a:lstStyle/>
        <a:p>
          <a:endParaRPr lang="en-US" sz="2400"/>
        </a:p>
      </dgm:t>
    </dgm:pt>
    <dgm:pt modelId="{61F3D90D-139F-49E1-8263-D7DA34A584C4}" type="sibTrans" cxnId="{9DB6D176-4802-456B-8E01-3F3EF518A64F}">
      <dgm:prSet/>
      <dgm:spPr/>
      <dgm:t>
        <a:bodyPr/>
        <a:lstStyle/>
        <a:p>
          <a:endParaRPr lang="en-US" sz="2400"/>
        </a:p>
      </dgm:t>
    </dgm:pt>
    <dgm:pt modelId="{72FB6ABB-889C-4C0A-9A91-94C087161E74}">
      <dgm:prSet custT="1"/>
      <dgm:spPr/>
      <dgm:t>
        <a:bodyPr/>
        <a:lstStyle/>
        <a:p>
          <a:r>
            <a:rPr lang="en-US" sz="2400" baseline="0"/>
            <a:t>Types of software that large and small businesses use</a:t>
          </a:r>
          <a:endParaRPr lang="en-US" sz="2400"/>
        </a:p>
      </dgm:t>
    </dgm:pt>
    <dgm:pt modelId="{B801FC0C-359F-4D2A-B72A-9C8B46B4ED17}" type="parTrans" cxnId="{295CCD1A-D643-4E7C-8618-CC9B185D4D7F}">
      <dgm:prSet/>
      <dgm:spPr/>
      <dgm:t>
        <a:bodyPr/>
        <a:lstStyle/>
        <a:p>
          <a:endParaRPr lang="en-US" sz="2400"/>
        </a:p>
      </dgm:t>
    </dgm:pt>
    <dgm:pt modelId="{82D60FB6-0A6B-4EB8-98E3-458B28FE9C62}" type="sibTrans" cxnId="{295CCD1A-D643-4E7C-8618-CC9B185D4D7F}">
      <dgm:prSet/>
      <dgm:spPr/>
      <dgm:t>
        <a:bodyPr/>
        <a:lstStyle/>
        <a:p>
          <a:endParaRPr lang="en-US" sz="2400"/>
        </a:p>
      </dgm:t>
    </dgm:pt>
    <dgm:pt modelId="{A6ED86F1-9609-46BA-A570-7C974FBAE970}" type="pres">
      <dgm:prSet presAssocID="{FD74945C-04BC-40B6-B476-1C9180F7BB39}" presName="root" presStyleCnt="0">
        <dgm:presLayoutVars>
          <dgm:dir/>
          <dgm:resizeHandles val="exact"/>
        </dgm:presLayoutVars>
      </dgm:prSet>
      <dgm:spPr/>
      <dgm:t>
        <a:bodyPr/>
        <a:lstStyle/>
        <a:p>
          <a:endParaRPr lang="en-US"/>
        </a:p>
      </dgm:t>
    </dgm:pt>
    <dgm:pt modelId="{68987470-394D-481D-8586-4383B03B9069}" type="pres">
      <dgm:prSet presAssocID="{8CCC67FE-DA69-4FA7-9F9F-03E3BFE77419}" presName="compNode" presStyleCnt="0"/>
      <dgm:spPr/>
    </dgm:pt>
    <dgm:pt modelId="{65F08713-B9BD-442B-A38B-B54058D68758}" type="pres">
      <dgm:prSet presAssocID="{8CCC67FE-DA69-4FA7-9F9F-03E3BFE77419}" presName="bgRect" presStyleLbl="bgShp" presStyleIdx="0" presStyleCnt="5"/>
      <dgm:spPr/>
    </dgm:pt>
    <dgm:pt modelId="{00CC9530-D54A-45E7-9B5B-D67201A26BFD}" type="pres">
      <dgm:prSet presAssocID="{8CCC67FE-DA69-4FA7-9F9F-03E3BFE77419}" presName="iconRect" presStyleLbl="node1" presStyleIdx="0" presStyleCnt="5"/>
      <dgm:spPr>
        <a:blipFill>
          <a:blip xmlns:r="http://schemas.openxmlformats.org/officeDocument/2006/relationships" r:embed="rId1" cstate="hqprint">
            <a:extLst>
              <a:ext uri="{28A0092B-C50C-407E-A947-70E740481C1C}">
                <a14:useLocalDpi xmlns:a14="http://schemas.microsoft.com/office/drawing/2010/main" val="0"/>
              </a:ext>
              <a:ext uri="{96DAC541-7B7A-43D3-8B79-37D633B846F1}">
                <asvg:svgBlip xmlns:asvg="http://schemas.microsoft.com/office/drawing/2016/SVG/main" xmlns="" r:embed="rId2"/>
              </a:ext>
            </a:extLst>
          </a:blip>
          <a:stretch>
            <a:fillRect/>
          </a:stretch>
        </a:blipFill>
        <a:ln>
          <a:noFill/>
        </a:ln>
      </dgm:spPr>
      <dgm:t>
        <a:bodyPr/>
        <a:lstStyle/>
        <a:p>
          <a:endParaRPr lang="en-US"/>
        </a:p>
      </dgm:t>
      <dgm:extLst>
        <a:ext uri="{E40237B7-FDA0-4F09-8148-C483321AD2D9}">
          <dgm14:cNvPr xmlns:dgm14="http://schemas.microsoft.com/office/drawing/2010/diagram" id="0" name="" descr="Checkmark"/>
        </a:ext>
      </dgm:extLst>
    </dgm:pt>
    <dgm:pt modelId="{77D02192-7EAA-4630-85C9-31777C77615C}" type="pres">
      <dgm:prSet presAssocID="{8CCC67FE-DA69-4FA7-9F9F-03E3BFE77419}" presName="spaceRect" presStyleCnt="0"/>
      <dgm:spPr/>
    </dgm:pt>
    <dgm:pt modelId="{C2C483D7-80D0-49F7-8844-2C3DFDDF96E8}" type="pres">
      <dgm:prSet presAssocID="{8CCC67FE-DA69-4FA7-9F9F-03E3BFE77419}" presName="parTx" presStyleLbl="revTx" presStyleIdx="0" presStyleCnt="5">
        <dgm:presLayoutVars>
          <dgm:chMax val="0"/>
          <dgm:chPref val="0"/>
        </dgm:presLayoutVars>
      </dgm:prSet>
      <dgm:spPr/>
      <dgm:t>
        <a:bodyPr/>
        <a:lstStyle/>
        <a:p>
          <a:endParaRPr lang="en-US"/>
        </a:p>
      </dgm:t>
    </dgm:pt>
    <dgm:pt modelId="{0C78B137-AEB6-42A6-BDBF-20578CCC75B4}" type="pres">
      <dgm:prSet presAssocID="{B134E746-3F01-4104-AB30-40E8476EA2D8}" presName="sibTrans" presStyleCnt="0"/>
      <dgm:spPr/>
    </dgm:pt>
    <dgm:pt modelId="{53D28B97-25F8-4A57-9442-A54FD57D7DF9}" type="pres">
      <dgm:prSet presAssocID="{AF81B2CE-32B6-49A2-BEFB-142206DF4510}" presName="compNode" presStyleCnt="0"/>
      <dgm:spPr/>
    </dgm:pt>
    <dgm:pt modelId="{A48CDD71-CE38-48AF-AE81-9B62FB1A6DA4}" type="pres">
      <dgm:prSet presAssocID="{AF81B2CE-32B6-49A2-BEFB-142206DF4510}" presName="bgRect" presStyleLbl="bgShp" presStyleIdx="1" presStyleCnt="5"/>
      <dgm:spPr/>
    </dgm:pt>
    <dgm:pt modelId="{52A29817-EA3E-4F22-8D6F-9061B0AAFAFF}" type="pres">
      <dgm:prSet presAssocID="{AF81B2CE-32B6-49A2-BEFB-142206DF4510}" presName="iconRect" presStyleLbl="node1" presStyleIdx="1" presStyleCnt="5"/>
      <dgm:spPr>
        <a:blipFill>
          <a:blip xmlns:r="http://schemas.openxmlformats.org/officeDocument/2006/relationships" r:embed="rId3" cstate="hqprint">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a:blipFill>
        <a:ln>
          <a:noFill/>
        </a:ln>
      </dgm:spPr>
      <dgm:t>
        <a:bodyPr/>
        <a:lstStyle/>
        <a:p>
          <a:endParaRPr lang="en-US"/>
        </a:p>
      </dgm:t>
      <dgm:extLst>
        <a:ext uri="{E40237B7-FDA0-4F09-8148-C483321AD2D9}">
          <dgm14:cNvPr xmlns:dgm14="http://schemas.microsoft.com/office/drawing/2010/diagram" id="0" name="" descr="Processor"/>
        </a:ext>
      </dgm:extLst>
    </dgm:pt>
    <dgm:pt modelId="{5505C31F-27F3-41B5-87DC-8EA04A85CD1F}" type="pres">
      <dgm:prSet presAssocID="{AF81B2CE-32B6-49A2-BEFB-142206DF4510}" presName="spaceRect" presStyleCnt="0"/>
      <dgm:spPr/>
    </dgm:pt>
    <dgm:pt modelId="{886BCD26-7618-4A8F-802E-DE9F74833191}" type="pres">
      <dgm:prSet presAssocID="{AF81B2CE-32B6-49A2-BEFB-142206DF4510}" presName="parTx" presStyleLbl="revTx" presStyleIdx="1" presStyleCnt="5">
        <dgm:presLayoutVars>
          <dgm:chMax val="0"/>
          <dgm:chPref val="0"/>
        </dgm:presLayoutVars>
      </dgm:prSet>
      <dgm:spPr/>
      <dgm:t>
        <a:bodyPr/>
        <a:lstStyle/>
        <a:p>
          <a:endParaRPr lang="en-US"/>
        </a:p>
      </dgm:t>
    </dgm:pt>
    <dgm:pt modelId="{4CCA1D92-23D2-4D13-883A-15023C9EB176}" type="pres">
      <dgm:prSet presAssocID="{41C7EDBA-85B7-4480-85AE-3D1C8663FD38}" presName="sibTrans" presStyleCnt="0"/>
      <dgm:spPr/>
    </dgm:pt>
    <dgm:pt modelId="{BF924929-6014-44F9-9D69-52C971FFFE02}" type="pres">
      <dgm:prSet presAssocID="{C2DCC9A9-B426-4255-AE8F-D9A917D9904F}" presName="compNode" presStyleCnt="0"/>
      <dgm:spPr/>
    </dgm:pt>
    <dgm:pt modelId="{99E10118-E0B7-4F80-BF60-A1F80D66669B}" type="pres">
      <dgm:prSet presAssocID="{C2DCC9A9-B426-4255-AE8F-D9A917D9904F}" presName="bgRect" presStyleLbl="bgShp" presStyleIdx="2" presStyleCnt="5"/>
      <dgm:spPr/>
    </dgm:pt>
    <dgm:pt modelId="{65B0D31F-8144-482F-8D16-F19BA4E878FD}" type="pres">
      <dgm:prSet presAssocID="{C2DCC9A9-B426-4255-AE8F-D9A917D9904F}" presName="iconRect" presStyleLbl="node1" presStyleIdx="2" presStyleCnt="5"/>
      <dgm:spPr>
        <a:blipFill>
          <a:blip xmlns:r="http://schemas.openxmlformats.org/officeDocument/2006/relationships" r:embed="rId5" cstate="hqprint">
            <a:extLst>
              <a:ext uri="{28A0092B-C50C-407E-A947-70E740481C1C}">
                <a14:useLocalDpi xmlns:a14="http://schemas.microsoft.com/office/drawing/2010/main" val="0"/>
              </a:ext>
              <a:ext uri="{96DAC541-7B7A-43D3-8B79-37D633B846F1}">
                <asvg:svgBlip xmlns:asvg="http://schemas.microsoft.com/office/drawing/2016/SVG/main" xmlns="" r:embed="rId6"/>
              </a:ext>
            </a:extLst>
          </a:blip>
          <a:stretch>
            <a:fillRect/>
          </a:stretch>
        </a:blipFill>
        <a:ln>
          <a:noFill/>
        </a:ln>
      </dgm:spPr>
      <dgm:t>
        <a:bodyPr/>
        <a:lstStyle/>
        <a:p>
          <a:endParaRPr lang="en-US"/>
        </a:p>
      </dgm:t>
      <dgm:extLst>
        <a:ext uri="{E40237B7-FDA0-4F09-8148-C483321AD2D9}">
          <dgm14:cNvPr xmlns:dgm14="http://schemas.microsoft.com/office/drawing/2010/diagram" id="0" name="" descr="Computer"/>
        </a:ext>
      </dgm:extLst>
    </dgm:pt>
    <dgm:pt modelId="{F7C3E08F-6C0B-4C70-B0F2-B30F734D626B}" type="pres">
      <dgm:prSet presAssocID="{C2DCC9A9-B426-4255-AE8F-D9A917D9904F}" presName="spaceRect" presStyleCnt="0"/>
      <dgm:spPr/>
    </dgm:pt>
    <dgm:pt modelId="{56EDFF3E-4F8F-47D3-AB4B-1BD9FED74D1C}" type="pres">
      <dgm:prSet presAssocID="{C2DCC9A9-B426-4255-AE8F-D9A917D9904F}" presName="parTx" presStyleLbl="revTx" presStyleIdx="2" presStyleCnt="5">
        <dgm:presLayoutVars>
          <dgm:chMax val="0"/>
          <dgm:chPref val="0"/>
        </dgm:presLayoutVars>
      </dgm:prSet>
      <dgm:spPr/>
      <dgm:t>
        <a:bodyPr/>
        <a:lstStyle/>
        <a:p>
          <a:endParaRPr lang="en-US"/>
        </a:p>
      </dgm:t>
    </dgm:pt>
    <dgm:pt modelId="{451C1AE2-9C95-4039-8B93-5B6E724F08C6}" type="pres">
      <dgm:prSet presAssocID="{6797D446-E3D7-4B84-AEF0-4D15DE47E00C}" presName="sibTrans" presStyleCnt="0"/>
      <dgm:spPr/>
    </dgm:pt>
    <dgm:pt modelId="{CD9901F5-A489-48BB-B6DD-1B83FCA0B79A}" type="pres">
      <dgm:prSet presAssocID="{81F0C00F-1971-4F17-82FB-CBA5F577496D}" presName="compNode" presStyleCnt="0"/>
      <dgm:spPr/>
    </dgm:pt>
    <dgm:pt modelId="{0758B161-5463-415A-BB93-414BED51FD9B}" type="pres">
      <dgm:prSet presAssocID="{81F0C00F-1971-4F17-82FB-CBA5F577496D}" presName="bgRect" presStyleLbl="bgShp" presStyleIdx="3" presStyleCnt="5"/>
      <dgm:spPr/>
    </dgm:pt>
    <dgm:pt modelId="{A3810147-4D84-4018-AAB9-0E1BADFB76B8}" type="pres">
      <dgm:prSet presAssocID="{81F0C00F-1971-4F17-82FB-CBA5F577496D}" presName="iconRect" presStyleLbl="node1" presStyleIdx="3" presStyleCnt="5"/>
      <dgm:spPr>
        <a:blipFill>
          <a:blip xmlns:r="http://schemas.openxmlformats.org/officeDocument/2006/relationships" r:embed="rId7" cstate="hqprint">
            <a:extLst>
              <a:ext uri="{28A0092B-C50C-407E-A947-70E740481C1C}">
                <a14:useLocalDpi xmlns:a14="http://schemas.microsoft.com/office/drawing/2010/main" val="0"/>
              </a:ext>
              <a:ext uri="{96DAC541-7B7A-43D3-8B79-37D633B846F1}">
                <asvg:svgBlip xmlns:asvg="http://schemas.microsoft.com/office/drawing/2016/SVG/main" xmlns="" r:embed="rId8"/>
              </a:ext>
            </a:extLst>
          </a:blip>
          <a:stretch>
            <a:fillRect/>
          </a:stretch>
        </a:blipFill>
        <a:ln>
          <a:noFill/>
        </a:ln>
      </dgm:spPr>
      <dgm:t>
        <a:bodyPr/>
        <a:lstStyle/>
        <a:p>
          <a:endParaRPr lang="en-US"/>
        </a:p>
      </dgm:t>
      <dgm:extLst>
        <a:ext uri="{E40237B7-FDA0-4F09-8148-C483321AD2D9}">
          <dgm14:cNvPr xmlns:dgm14="http://schemas.microsoft.com/office/drawing/2010/diagram" id="0" name="" descr="Smart Phone"/>
        </a:ext>
      </dgm:extLst>
    </dgm:pt>
    <dgm:pt modelId="{46663091-93DA-4054-940E-53BDE48F4F1E}" type="pres">
      <dgm:prSet presAssocID="{81F0C00F-1971-4F17-82FB-CBA5F577496D}" presName="spaceRect" presStyleCnt="0"/>
      <dgm:spPr/>
    </dgm:pt>
    <dgm:pt modelId="{C8064315-A5DF-4370-AB65-F49BBCA151C9}" type="pres">
      <dgm:prSet presAssocID="{81F0C00F-1971-4F17-82FB-CBA5F577496D}" presName="parTx" presStyleLbl="revTx" presStyleIdx="3" presStyleCnt="5">
        <dgm:presLayoutVars>
          <dgm:chMax val="0"/>
          <dgm:chPref val="0"/>
        </dgm:presLayoutVars>
      </dgm:prSet>
      <dgm:spPr/>
      <dgm:t>
        <a:bodyPr/>
        <a:lstStyle/>
        <a:p>
          <a:endParaRPr lang="en-US"/>
        </a:p>
      </dgm:t>
    </dgm:pt>
    <dgm:pt modelId="{072382EA-1B34-4EF5-952F-12B37DDBFE9A}" type="pres">
      <dgm:prSet presAssocID="{61F3D90D-139F-49E1-8263-D7DA34A584C4}" presName="sibTrans" presStyleCnt="0"/>
      <dgm:spPr/>
    </dgm:pt>
    <dgm:pt modelId="{628764BE-3DF6-43F4-86BF-AD8F22061881}" type="pres">
      <dgm:prSet presAssocID="{72FB6ABB-889C-4C0A-9A91-94C087161E74}" presName="compNode" presStyleCnt="0"/>
      <dgm:spPr/>
    </dgm:pt>
    <dgm:pt modelId="{D5563560-C737-412A-9B98-E366C487559D}" type="pres">
      <dgm:prSet presAssocID="{72FB6ABB-889C-4C0A-9A91-94C087161E74}" presName="bgRect" presStyleLbl="bgShp" presStyleIdx="4" presStyleCnt="5"/>
      <dgm:spPr/>
    </dgm:pt>
    <dgm:pt modelId="{B9AD6914-B014-4BD7-AA59-50936042EB36}" type="pres">
      <dgm:prSet presAssocID="{72FB6ABB-889C-4C0A-9A91-94C087161E74}" presName="iconRect" presStyleLbl="node1" presStyleIdx="4" presStyleCnt="5"/>
      <dgm:spPr>
        <a:blipFill>
          <a:blip xmlns:r="http://schemas.openxmlformats.org/officeDocument/2006/relationships" r:embed="rId9" cstate="hqprint">
            <a:extLst>
              <a:ext uri="{28A0092B-C50C-407E-A947-70E740481C1C}">
                <a14:useLocalDpi xmlns:a14="http://schemas.microsoft.com/office/drawing/2010/main" val="0"/>
              </a:ext>
              <a:ext uri="{96DAC541-7B7A-43D3-8B79-37D633B846F1}">
                <asvg:svgBlip xmlns:asvg="http://schemas.microsoft.com/office/drawing/2016/SVG/main" xmlns="" r:embed="rId10"/>
              </a:ext>
            </a:extLst>
          </a:blip>
          <a:stretch>
            <a:fillRect/>
          </a:stretch>
        </a:blipFill>
        <a:ln>
          <a:noFill/>
        </a:ln>
      </dgm:spPr>
      <dgm:t>
        <a:bodyPr/>
        <a:lstStyle/>
        <a:p>
          <a:endParaRPr lang="en-US"/>
        </a:p>
      </dgm:t>
      <dgm:extLst>
        <a:ext uri="{E40237B7-FDA0-4F09-8148-C483321AD2D9}">
          <dgm14:cNvPr xmlns:dgm14="http://schemas.microsoft.com/office/drawing/2010/diagram" id="0" name="" descr="City"/>
        </a:ext>
      </dgm:extLst>
    </dgm:pt>
    <dgm:pt modelId="{17E120F7-29F1-4574-B822-336B558408E6}" type="pres">
      <dgm:prSet presAssocID="{72FB6ABB-889C-4C0A-9A91-94C087161E74}" presName="spaceRect" presStyleCnt="0"/>
      <dgm:spPr/>
    </dgm:pt>
    <dgm:pt modelId="{4AF95EAA-14AD-418F-9CC0-8F3B763C78BA}" type="pres">
      <dgm:prSet presAssocID="{72FB6ABB-889C-4C0A-9A91-94C087161E74}" presName="parTx" presStyleLbl="revTx" presStyleIdx="4" presStyleCnt="5">
        <dgm:presLayoutVars>
          <dgm:chMax val="0"/>
          <dgm:chPref val="0"/>
        </dgm:presLayoutVars>
      </dgm:prSet>
      <dgm:spPr/>
      <dgm:t>
        <a:bodyPr/>
        <a:lstStyle/>
        <a:p>
          <a:endParaRPr lang="en-US"/>
        </a:p>
      </dgm:t>
    </dgm:pt>
  </dgm:ptLst>
  <dgm:cxnLst>
    <dgm:cxn modelId="{9DB6D176-4802-456B-8E01-3F3EF518A64F}" srcId="{FD74945C-04BC-40B6-B476-1C9180F7BB39}" destId="{81F0C00F-1971-4F17-82FB-CBA5F577496D}" srcOrd="3" destOrd="0" parTransId="{79A66684-A68A-435F-918C-763AEF9F06E1}" sibTransId="{61F3D90D-139F-49E1-8263-D7DA34A584C4}"/>
    <dgm:cxn modelId="{777E2B7F-9BA4-4ABE-A68F-3FA80757D72D}" srcId="{FD74945C-04BC-40B6-B476-1C9180F7BB39}" destId="{AF81B2CE-32B6-49A2-BEFB-142206DF4510}" srcOrd="1" destOrd="0" parTransId="{B1795315-A0C9-4D8C-ABF5-215DB88EC768}" sibTransId="{41C7EDBA-85B7-4480-85AE-3D1C8663FD38}"/>
    <dgm:cxn modelId="{8665F0A3-6378-4B2C-9E37-494DE52E038F}" type="presOf" srcId="{8CCC67FE-DA69-4FA7-9F9F-03E3BFE77419}" destId="{C2C483D7-80D0-49F7-8844-2C3DFDDF96E8}" srcOrd="0" destOrd="0" presId="urn:microsoft.com/office/officeart/2018/2/layout/IconVerticalSolidList"/>
    <dgm:cxn modelId="{01164000-153B-44F9-9784-0ED7A92FE44A}" srcId="{FD74945C-04BC-40B6-B476-1C9180F7BB39}" destId="{C2DCC9A9-B426-4255-AE8F-D9A917D9904F}" srcOrd="2" destOrd="0" parTransId="{67B303E1-1E4C-49A5-A42D-9607240207E3}" sibTransId="{6797D446-E3D7-4B84-AEF0-4D15DE47E00C}"/>
    <dgm:cxn modelId="{6F56BB44-0CBF-4579-B365-2FACDCC7CCDD}" type="presOf" srcId="{FD74945C-04BC-40B6-B476-1C9180F7BB39}" destId="{A6ED86F1-9609-46BA-A570-7C974FBAE970}" srcOrd="0" destOrd="0" presId="urn:microsoft.com/office/officeart/2018/2/layout/IconVerticalSolidList"/>
    <dgm:cxn modelId="{0B789CD5-BAD7-4CC4-ABCF-7EE2C71A6567}" srcId="{FD74945C-04BC-40B6-B476-1C9180F7BB39}" destId="{8CCC67FE-DA69-4FA7-9F9F-03E3BFE77419}" srcOrd="0" destOrd="0" parTransId="{9CE2F4AD-8BBB-4558-96F3-744ECB16C649}" sibTransId="{B134E746-3F01-4104-AB30-40E8476EA2D8}"/>
    <dgm:cxn modelId="{5218AFB9-C066-4538-8DFE-604BA337E530}" type="presOf" srcId="{81F0C00F-1971-4F17-82FB-CBA5F577496D}" destId="{C8064315-A5DF-4370-AB65-F49BBCA151C9}" srcOrd="0" destOrd="0" presId="urn:microsoft.com/office/officeart/2018/2/layout/IconVerticalSolidList"/>
    <dgm:cxn modelId="{6B0BD965-440E-40D2-9B53-D7B2F9F6F5A4}" type="presOf" srcId="{72FB6ABB-889C-4C0A-9A91-94C087161E74}" destId="{4AF95EAA-14AD-418F-9CC0-8F3B763C78BA}" srcOrd="0" destOrd="0" presId="urn:microsoft.com/office/officeart/2018/2/layout/IconVerticalSolidList"/>
    <dgm:cxn modelId="{D38044CC-AC4C-43E6-BEB9-29D4D1AAAF21}" type="presOf" srcId="{AF81B2CE-32B6-49A2-BEFB-142206DF4510}" destId="{886BCD26-7618-4A8F-802E-DE9F74833191}" srcOrd="0" destOrd="0" presId="urn:microsoft.com/office/officeart/2018/2/layout/IconVerticalSolidList"/>
    <dgm:cxn modelId="{295CCD1A-D643-4E7C-8618-CC9B185D4D7F}" srcId="{FD74945C-04BC-40B6-B476-1C9180F7BB39}" destId="{72FB6ABB-889C-4C0A-9A91-94C087161E74}" srcOrd="4" destOrd="0" parTransId="{B801FC0C-359F-4D2A-B72A-9C8B46B4ED17}" sibTransId="{82D60FB6-0A6B-4EB8-98E3-458B28FE9C62}"/>
    <dgm:cxn modelId="{C2088149-5BE4-4A52-A3F0-D0202E5429AB}" type="presOf" srcId="{C2DCC9A9-B426-4255-AE8F-D9A917D9904F}" destId="{56EDFF3E-4F8F-47D3-AB4B-1BD9FED74D1C}" srcOrd="0" destOrd="0" presId="urn:microsoft.com/office/officeart/2018/2/layout/IconVerticalSolidList"/>
    <dgm:cxn modelId="{2326AD63-27B6-4C7E-9082-1A718D9413AA}" type="presParOf" srcId="{A6ED86F1-9609-46BA-A570-7C974FBAE970}" destId="{68987470-394D-481D-8586-4383B03B9069}" srcOrd="0" destOrd="0" presId="urn:microsoft.com/office/officeart/2018/2/layout/IconVerticalSolidList"/>
    <dgm:cxn modelId="{097CA1CC-7834-4119-B78C-A1A101388AF5}" type="presParOf" srcId="{68987470-394D-481D-8586-4383B03B9069}" destId="{65F08713-B9BD-442B-A38B-B54058D68758}" srcOrd="0" destOrd="0" presId="urn:microsoft.com/office/officeart/2018/2/layout/IconVerticalSolidList"/>
    <dgm:cxn modelId="{3CAC189C-AD49-4EE3-939F-DD03A20ABD97}" type="presParOf" srcId="{68987470-394D-481D-8586-4383B03B9069}" destId="{00CC9530-D54A-45E7-9B5B-D67201A26BFD}" srcOrd="1" destOrd="0" presId="urn:microsoft.com/office/officeart/2018/2/layout/IconVerticalSolidList"/>
    <dgm:cxn modelId="{452AC9EF-467A-4ADD-B2CE-BBBB4D72591E}" type="presParOf" srcId="{68987470-394D-481D-8586-4383B03B9069}" destId="{77D02192-7EAA-4630-85C9-31777C77615C}" srcOrd="2" destOrd="0" presId="urn:microsoft.com/office/officeart/2018/2/layout/IconVerticalSolidList"/>
    <dgm:cxn modelId="{7581BD99-332A-4F4C-9806-D4A9E51C74B7}" type="presParOf" srcId="{68987470-394D-481D-8586-4383B03B9069}" destId="{C2C483D7-80D0-49F7-8844-2C3DFDDF96E8}" srcOrd="3" destOrd="0" presId="urn:microsoft.com/office/officeart/2018/2/layout/IconVerticalSolidList"/>
    <dgm:cxn modelId="{E62636F7-AFD6-4E71-A6E9-32829DE351CB}" type="presParOf" srcId="{A6ED86F1-9609-46BA-A570-7C974FBAE970}" destId="{0C78B137-AEB6-42A6-BDBF-20578CCC75B4}" srcOrd="1" destOrd="0" presId="urn:microsoft.com/office/officeart/2018/2/layout/IconVerticalSolidList"/>
    <dgm:cxn modelId="{AD134FA8-0C15-446B-9DB4-A8886199E7D8}" type="presParOf" srcId="{A6ED86F1-9609-46BA-A570-7C974FBAE970}" destId="{53D28B97-25F8-4A57-9442-A54FD57D7DF9}" srcOrd="2" destOrd="0" presId="urn:microsoft.com/office/officeart/2018/2/layout/IconVerticalSolidList"/>
    <dgm:cxn modelId="{B84BDAC4-CA05-4241-9304-83B3FC85C7AA}" type="presParOf" srcId="{53D28B97-25F8-4A57-9442-A54FD57D7DF9}" destId="{A48CDD71-CE38-48AF-AE81-9B62FB1A6DA4}" srcOrd="0" destOrd="0" presId="urn:microsoft.com/office/officeart/2018/2/layout/IconVerticalSolidList"/>
    <dgm:cxn modelId="{FE058F10-AC5D-4306-A7FD-99A532B80C10}" type="presParOf" srcId="{53D28B97-25F8-4A57-9442-A54FD57D7DF9}" destId="{52A29817-EA3E-4F22-8D6F-9061B0AAFAFF}" srcOrd="1" destOrd="0" presId="urn:microsoft.com/office/officeart/2018/2/layout/IconVerticalSolidList"/>
    <dgm:cxn modelId="{C3568F90-CA85-4025-9E01-A1999EBDC660}" type="presParOf" srcId="{53D28B97-25F8-4A57-9442-A54FD57D7DF9}" destId="{5505C31F-27F3-41B5-87DC-8EA04A85CD1F}" srcOrd="2" destOrd="0" presId="urn:microsoft.com/office/officeart/2018/2/layout/IconVerticalSolidList"/>
    <dgm:cxn modelId="{07669F52-B246-44CD-A9DB-3410750143EF}" type="presParOf" srcId="{53D28B97-25F8-4A57-9442-A54FD57D7DF9}" destId="{886BCD26-7618-4A8F-802E-DE9F74833191}" srcOrd="3" destOrd="0" presId="urn:microsoft.com/office/officeart/2018/2/layout/IconVerticalSolidList"/>
    <dgm:cxn modelId="{D64BAA6A-708E-4ACD-A716-20B26D4FDF8B}" type="presParOf" srcId="{A6ED86F1-9609-46BA-A570-7C974FBAE970}" destId="{4CCA1D92-23D2-4D13-883A-15023C9EB176}" srcOrd="3" destOrd="0" presId="urn:microsoft.com/office/officeart/2018/2/layout/IconVerticalSolidList"/>
    <dgm:cxn modelId="{B5F34D92-0394-49D5-8D6B-5B1892C67C56}" type="presParOf" srcId="{A6ED86F1-9609-46BA-A570-7C974FBAE970}" destId="{BF924929-6014-44F9-9D69-52C971FFFE02}" srcOrd="4" destOrd="0" presId="urn:microsoft.com/office/officeart/2018/2/layout/IconVerticalSolidList"/>
    <dgm:cxn modelId="{AED632CB-2259-4643-9A30-68C135D2564A}" type="presParOf" srcId="{BF924929-6014-44F9-9D69-52C971FFFE02}" destId="{99E10118-E0B7-4F80-BF60-A1F80D66669B}" srcOrd="0" destOrd="0" presId="urn:microsoft.com/office/officeart/2018/2/layout/IconVerticalSolidList"/>
    <dgm:cxn modelId="{32AD2B43-A45B-4617-B223-123EF0B29FBE}" type="presParOf" srcId="{BF924929-6014-44F9-9D69-52C971FFFE02}" destId="{65B0D31F-8144-482F-8D16-F19BA4E878FD}" srcOrd="1" destOrd="0" presId="urn:microsoft.com/office/officeart/2018/2/layout/IconVerticalSolidList"/>
    <dgm:cxn modelId="{FEB91FBF-9052-48B5-987A-5920E4886142}" type="presParOf" srcId="{BF924929-6014-44F9-9D69-52C971FFFE02}" destId="{F7C3E08F-6C0B-4C70-B0F2-B30F734D626B}" srcOrd="2" destOrd="0" presId="urn:microsoft.com/office/officeart/2018/2/layout/IconVerticalSolidList"/>
    <dgm:cxn modelId="{C272CB46-6FF8-429E-8C75-0158803E721E}" type="presParOf" srcId="{BF924929-6014-44F9-9D69-52C971FFFE02}" destId="{56EDFF3E-4F8F-47D3-AB4B-1BD9FED74D1C}" srcOrd="3" destOrd="0" presId="urn:microsoft.com/office/officeart/2018/2/layout/IconVerticalSolidList"/>
    <dgm:cxn modelId="{6E9621CD-F480-4473-8CE5-C7A981DAFEAF}" type="presParOf" srcId="{A6ED86F1-9609-46BA-A570-7C974FBAE970}" destId="{451C1AE2-9C95-4039-8B93-5B6E724F08C6}" srcOrd="5" destOrd="0" presId="urn:microsoft.com/office/officeart/2018/2/layout/IconVerticalSolidList"/>
    <dgm:cxn modelId="{C259B645-0A0D-4838-82E2-3C08F9927AFC}" type="presParOf" srcId="{A6ED86F1-9609-46BA-A570-7C974FBAE970}" destId="{CD9901F5-A489-48BB-B6DD-1B83FCA0B79A}" srcOrd="6" destOrd="0" presId="urn:microsoft.com/office/officeart/2018/2/layout/IconVerticalSolidList"/>
    <dgm:cxn modelId="{6959ADCF-C9E8-458A-8576-071A643AE368}" type="presParOf" srcId="{CD9901F5-A489-48BB-B6DD-1B83FCA0B79A}" destId="{0758B161-5463-415A-BB93-414BED51FD9B}" srcOrd="0" destOrd="0" presId="urn:microsoft.com/office/officeart/2018/2/layout/IconVerticalSolidList"/>
    <dgm:cxn modelId="{EBDF6D67-1563-4922-9C61-CF6A74E25007}" type="presParOf" srcId="{CD9901F5-A489-48BB-B6DD-1B83FCA0B79A}" destId="{A3810147-4D84-4018-AAB9-0E1BADFB76B8}" srcOrd="1" destOrd="0" presId="urn:microsoft.com/office/officeart/2018/2/layout/IconVerticalSolidList"/>
    <dgm:cxn modelId="{5EBE28FA-61BD-42AD-9FCC-05AE1A36D093}" type="presParOf" srcId="{CD9901F5-A489-48BB-B6DD-1B83FCA0B79A}" destId="{46663091-93DA-4054-940E-53BDE48F4F1E}" srcOrd="2" destOrd="0" presId="urn:microsoft.com/office/officeart/2018/2/layout/IconVerticalSolidList"/>
    <dgm:cxn modelId="{9BF69288-4E5A-458C-9BDF-16CC4C629303}" type="presParOf" srcId="{CD9901F5-A489-48BB-B6DD-1B83FCA0B79A}" destId="{C8064315-A5DF-4370-AB65-F49BBCA151C9}" srcOrd="3" destOrd="0" presId="urn:microsoft.com/office/officeart/2018/2/layout/IconVerticalSolidList"/>
    <dgm:cxn modelId="{C4CA0DBD-1C97-4463-AE1C-81BC567A8E2C}" type="presParOf" srcId="{A6ED86F1-9609-46BA-A570-7C974FBAE970}" destId="{072382EA-1B34-4EF5-952F-12B37DDBFE9A}" srcOrd="7" destOrd="0" presId="urn:microsoft.com/office/officeart/2018/2/layout/IconVerticalSolidList"/>
    <dgm:cxn modelId="{173A2497-B419-4FDD-B86A-0D183A1A8AD8}" type="presParOf" srcId="{A6ED86F1-9609-46BA-A570-7C974FBAE970}" destId="{628764BE-3DF6-43F4-86BF-AD8F22061881}" srcOrd="8" destOrd="0" presId="urn:microsoft.com/office/officeart/2018/2/layout/IconVerticalSolidList"/>
    <dgm:cxn modelId="{3F2AAE7E-2ABC-4951-83F7-CEB2A88A7747}" type="presParOf" srcId="{628764BE-3DF6-43F4-86BF-AD8F22061881}" destId="{D5563560-C737-412A-9B98-E366C487559D}" srcOrd="0" destOrd="0" presId="urn:microsoft.com/office/officeart/2018/2/layout/IconVerticalSolidList"/>
    <dgm:cxn modelId="{28CD766A-F9CC-4EA2-8C8F-9D843C6CE0D9}" type="presParOf" srcId="{628764BE-3DF6-43F4-86BF-AD8F22061881}" destId="{B9AD6914-B014-4BD7-AA59-50936042EB36}" srcOrd="1" destOrd="0" presId="urn:microsoft.com/office/officeart/2018/2/layout/IconVerticalSolidList"/>
    <dgm:cxn modelId="{2EF44AAE-EC6A-4205-9745-62986D4440C7}" type="presParOf" srcId="{628764BE-3DF6-43F4-86BF-AD8F22061881}" destId="{17E120F7-29F1-4574-B822-336B558408E6}" srcOrd="2" destOrd="0" presId="urn:microsoft.com/office/officeart/2018/2/layout/IconVerticalSolidList"/>
    <dgm:cxn modelId="{55A4CE06-7E30-407B-BBA1-3A73BFD8B527}" type="presParOf" srcId="{628764BE-3DF6-43F4-86BF-AD8F22061881}" destId="{4AF95EAA-14AD-418F-9CC0-8F3B763C78BA}"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D5D6D7F-8BFD-4BE4-8FAF-C0D4060CD276}" type="doc">
      <dgm:prSet loTypeId="urn:microsoft.com/office/officeart/2005/8/layout/hierarchy2" loCatId="hierarchy" qsTypeId="urn:microsoft.com/office/officeart/2005/8/quickstyle/simple1" qsCatId="simple" csTypeId="urn:microsoft.com/office/officeart/2005/8/colors/colorful1" csCatId="colorful" phldr="1"/>
      <dgm:spPr/>
      <dgm:t>
        <a:bodyPr/>
        <a:lstStyle/>
        <a:p>
          <a:endParaRPr lang="en-US"/>
        </a:p>
      </dgm:t>
    </dgm:pt>
    <dgm:pt modelId="{9DA7C0FE-2C3C-4728-88FE-CE3772ED842B}">
      <dgm:prSet/>
      <dgm:spPr/>
      <dgm:t>
        <a:bodyPr/>
        <a:lstStyle/>
        <a:p>
          <a:r>
            <a:rPr lang="en-US" baseline="0" dirty="0"/>
            <a:t>Three basic types of software</a:t>
          </a:r>
          <a:endParaRPr lang="en-US" dirty="0"/>
        </a:p>
      </dgm:t>
    </dgm:pt>
    <dgm:pt modelId="{D4139801-6386-449A-B00C-8332825E2BC6}" type="parTrans" cxnId="{965AD9E5-5FE5-4B4E-BF2E-9F14C2F6FF4D}">
      <dgm:prSet/>
      <dgm:spPr/>
      <dgm:t>
        <a:bodyPr/>
        <a:lstStyle/>
        <a:p>
          <a:endParaRPr lang="en-US"/>
        </a:p>
      </dgm:t>
    </dgm:pt>
    <dgm:pt modelId="{150F12EF-2375-46FA-81F9-DBA6A524F886}" type="sibTrans" cxnId="{965AD9E5-5FE5-4B4E-BF2E-9F14C2F6FF4D}">
      <dgm:prSet/>
      <dgm:spPr/>
      <dgm:t>
        <a:bodyPr/>
        <a:lstStyle/>
        <a:p>
          <a:endParaRPr lang="en-US"/>
        </a:p>
      </dgm:t>
    </dgm:pt>
    <dgm:pt modelId="{9CA16584-E9BD-42C2-9B71-1010399BF34B}">
      <dgm:prSet custT="1"/>
      <dgm:spPr/>
      <dgm:t>
        <a:bodyPr/>
        <a:lstStyle/>
        <a:p>
          <a:r>
            <a:rPr lang="en-US" sz="2400" baseline="0"/>
            <a:t>Application software</a:t>
          </a:r>
          <a:endParaRPr lang="en-US" sz="2400"/>
        </a:p>
      </dgm:t>
    </dgm:pt>
    <dgm:pt modelId="{3F0D78BA-3843-4620-BE0B-9C57DD53B1AC}" type="parTrans" cxnId="{594A3D01-F633-48BE-9695-975401F92D72}">
      <dgm:prSet/>
      <dgm:spPr/>
      <dgm:t>
        <a:bodyPr/>
        <a:lstStyle/>
        <a:p>
          <a:endParaRPr lang="en-US"/>
        </a:p>
      </dgm:t>
    </dgm:pt>
    <dgm:pt modelId="{A912B9AF-6081-42F2-A432-8764A52BC89F}" type="sibTrans" cxnId="{594A3D01-F633-48BE-9695-975401F92D72}">
      <dgm:prSet/>
      <dgm:spPr/>
      <dgm:t>
        <a:bodyPr/>
        <a:lstStyle/>
        <a:p>
          <a:endParaRPr lang="en-US"/>
        </a:p>
      </dgm:t>
    </dgm:pt>
    <dgm:pt modelId="{A1113878-ABB2-4DA5-A9FE-ADDEAD25134A}">
      <dgm:prSet custT="1"/>
      <dgm:spPr/>
      <dgm:t>
        <a:bodyPr/>
        <a:lstStyle/>
        <a:p>
          <a:r>
            <a:rPr lang="en-US" sz="2400" baseline="0" dirty="0"/>
            <a:t>System software</a:t>
          </a:r>
          <a:endParaRPr lang="en-US" sz="2400" dirty="0"/>
        </a:p>
      </dgm:t>
    </dgm:pt>
    <dgm:pt modelId="{E76F5A14-77F6-4C14-A478-5DBEDCE8608A}" type="parTrans" cxnId="{071DDDEA-E14B-456F-A3BB-F40A06E7546D}">
      <dgm:prSet/>
      <dgm:spPr/>
      <dgm:t>
        <a:bodyPr/>
        <a:lstStyle/>
        <a:p>
          <a:endParaRPr lang="en-US"/>
        </a:p>
      </dgm:t>
    </dgm:pt>
    <dgm:pt modelId="{B736F664-B527-42F7-B57A-1AA649D92AF9}" type="sibTrans" cxnId="{071DDDEA-E14B-456F-A3BB-F40A06E7546D}">
      <dgm:prSet/>
      <dgm:spPr/>
      <dgm:t>
        <a:bodyPr/>
        <a:lstStyle/>
        <a:p>
          <a:endParaRPr lang="en-US"/>
        </a:p>
      </dgm:t>
    </dgm:pt>
    <dgm:pt modelId="{223686CA-6454-4904-8CE3-2E25ED8E45DC}">
      <dgm:prSet custT="1"/>
      <dgm:spPr/>
      <dgm:t>
        <a:bodyPr/>
        <a:lstStyle/>
        <a:p>
          <a:r>
            <a:rPr lang="en-US" sz="2400" dirty="0"/>
            <a:t>Utility software</a:t>
          </a:r>
        </a:p>
      </dgm:t>
    </dgm:pt>
    <dgm:pt modelId="{B2777DA9-034C-463A-90DA-C0111652D7D5}" type="parTrans" cxnId="{799E32EC-23B4-4B1A-84D1-238D429644F5}">
      <dgm:prSet/>
      <dgm:spPr/>
      <dgm:t>
        <a:bodyPr/>
        <a:lstStyle/>
        <a:p>
          <a:endParaRPr lang="en-GB"/>
        </a:p>
      </dgm:t>
    </dgm:pt>
    <dgm:pt modelId="{A624AB72-E604-4999-9039-CA7F7402EC32}" type="sibTrans" cxnId="{799E32EC-23B4-4B1A-84D1-238D429644F5}">
      <dgm:prSet/>
      <dgm:spPr/>
      <dgm:t>
        <a:bodyPr/>
        <a:lstStyle/>
        <a:p>
          <a:endParaRPr lang="en-GB"/>
        </a:p>
      </dgm:t>
    </dgm:pt>
    <dgm:pt modelId="{478B2383-63B0-4772-9FBA-30C84D0A8572}" type="pres">
      <dgm:prSet presAssocID="{BD5D6D7F-8BFD-4BE4-8FAF-C0D4060CD276}" presName="diagram" presStyleCnt="0">
        <dgm:presLayoutVars>
          <dgm:chPref val="1"/>
          <dgm:dir/>
          <dgm:animOne val="branch"/>
          <dgm:animLvl val="lvl"/>
          <dgm:resizeHandles val="exact"/>
        </dgm:presLayoutVars>
      </dgm:prSet>
      <dgm:spPr/>
      <dgm:t>
        <a:bodyPr/>
        <a:lstStyle/>
        <a:p>
          <a:endParaRPr lang="en-US"/>
        </a:p>
      </dgm:t>
    </dgm:pt>
    <dgm:pt modelId="{DD9D9D94-744D-400B-914A-C2BB4F2C83AC}" type="pres">
      <dgm:prSet presAssocID="{9DA7C0FE-2C3C-4728-88FE-CE3772ED842B}" presName="root1" presStyleCnt="0"/>
      <dgm:spPr/>
    </dgm:pt>
    <dgm:pt modelId="{C091FEC1-5A23-4ADA-A1BE-1DA5C2F21DF8}" type="pres">
      <dgm:prSet presAssocID="{9DA7C0FE-2C3C-4728-88FE-CE3772ED842B}" presName="LevelOneTextNode" presStyleLbl="node0" presStyleIdx="0" presStyleCnt="1" custScaleX="145567" custLinFactNeighborX="-2232">
        <dgm:presLayoutVars>
          <dgm:chPref val="3"/>
        </dgm:presLayoutVars>
      </dgm:prSet>
      <dgm:spPr/>
      <dgm:t>
        <a:bodyPr/>
        <a:lstStyle/>
        <a:p>
          <a:endParaRPr lang="en-US"/>
        </a:p>
      </dgm:t>
    </dgm:pt>
    <dgm:pt modelId="{B340A229-DB1F-4D8A-8502-54D530144326}" type="pres">
      <dgm:prSet presAssocID="{9DA7C0FE-2C3C-4728-88FE-CE3772ED842B}" presName="level2hierChild" presStyleCnt="0"/>
      <dgm:spPr/>
    </dgm:pt>
    <dgm:pt modelId="{F57519B9-F401-47AA-A60E-6CB511CD3614}" type="pres">
      <dgm:prSet presAssocID="{3F0D78BA-3843-4620-BE0B-9C57DD53B1AC}" presName="conn2-1" presStyleLbl="parChTrans1D2" presStyleIdx="0" presStyleCnt="3"/>
      <dgm:spPr/>
      <dgm:t>
        <a:bodyPr/>
        <a:lstStyle/>
        <a:p>
          <a:endParaRPr lang="en-US"/>
        </a:p>
      </dgm:t>
    </dgm:pt>
    <dgm:pt modelId="{6EAEAD6D-6656-4124-AE37-66F18E277FDB}" type="pres">
      <dgm:prSet presAssocID="{3F0D78BA-3843-4620-BE0B-9C57DD53B1AC}" presName="connTx" presStyleLbl="parChTrans1D2" presStyleIdx="0" presStyleCnt="3"/>
      <dgm:spPr/>
      <dgm:t>
        <a:bodyPr/>
        <a:lstStyle/>
        <a:p>
          <a:endParaRPr lang="en-US"/>
        </a:p>
      </dgm:t>
    </dgm:pt>
    <dgm:pt modelId="{57657EB6-0E57-4170-92F0-29CE19E38CE7}" type="pres">
      <dgm:prSet presAssocID="{9CA16584-E9BD-42C2-9B71-1010399BF34B}" presName="root2" presStyleCnt="0"/>
      <dgm:spPr/>
    </dgm:pt>
    <dgm:pt modelId="{22E9E197-81D2-4DE5-916C-DA48CB4BFA18}" type="pres">
      <dgm:prSet presAssocID="{9CA16584-E9BD-42C2-9B71-1010399BF34B}" presName="LevelTwoTextNode" presStyleLbl="node2" presStyleIdx="0" presStyleCnt="3" custScaleX="99142" custScaleY="29115">
        <dgm:presLayoutVars>
          <dgm:chPref val="3"/>
        </dgm:presLayoutVars>
      </dgm:prSet>
      <dgm:spPr/>
      <dgm:t>
        <a:bodyPr/>
        <a:lstStyle/>
        <a:p>
          <a:endParaRPr lang="en-US"/>
        </a:p>
      </dgm:t>
    </dgm:pt>
    <dgm:pt modelId="{050EFC09-7FA1-44DB-B281-B1822A29ABB2}" type="pres">
      <dgm:prSet presAssocID="{9CA16584-E9BD-42C2-9B71-1010399BF34B}" presName="level3hierChild" presStyleCnt="0"/>
      <dgm:spPr/>
    </dgm:pt>
    <dgm:pt modelId="{94DFB3A1-50E0-4E67-8A1C-D6CDE0540656}" type="pres">
      <dgm:prSet presAssocID="{E76F5A14-77F6-4C14-A478-5DBEDCE8608A}" presName="conn2-1" presStyleLbl="parChTrans1D2" presStyleIdx="1" presStyleCnt="3"/>
      <dgm:spPr/>
      <dgm:t>
        <a:bodyPr/>
        <a:lstStyle/>
        <a:p>
          <a:endParaRPr lang="en-US"/>
        </a:p>
      </dgm:t>
    </dgm:pt>
    <dgm:pt modelId="{B3B4B980-40C2-4172-B2F5-1D847DA90E45}" type="pres">
      <dgm:prSet presAssocID="{E76F5A14-77F6-4C14-A478-5DBEDCE8608A}" presName="connTx" presStyleLbl="parChTrans1D2" presStyleIdx="1" presStyleCnt="3"/>
      <dgm:spPr/>
      <dgm:t>
        <a:bodyPr/>
        <a:lstStyle/>
        <a:p>
          <a:endParaRPr lang="en-US"/>
        </a:p>
      </dgm:t>
    </dgm:pt>
    <dgm:pt modelId="{5B859802-7908-4539-B4F2-F1F1B0052FC0}" type="pres">
      <dgm:prSet presAssocID="{A1113878-ABB2-4DA5-A9FE-ADDEAD25134A}" presName="root2" presStyleCnt="0"/>
      <dgm:spPr/>
    </dgm:pt>
    <dgm:pt modelId="{58AA8D3A-B570-42A5-9071-E2C0F2AB1A65}" type="pres">
      <dgm:prSet presAssocID="{A1113878-ABB2-4DA5-A9FE-ADDEAD25134A}" presName="LevelTwoTextNode" presStyleLbl="node2" presStyleIdx="1" presStyleCnt="3" custScaleX="99142" custScaleY="29115">
        <dgm:presLayoutVars>
          <dgm:chPref val="3"/>
        </dgm:presLayoutVars>
      </dgm:prSet>
      <dgm:spPr/>
      <dgm:t>
        <a:bodyPr/>
        <a:lstStyle/>
        <a:p>
          <a:endParaRPr lang="en-US"/>
        </a:p>
      </dgm:t>
    </dgm:pt>
    <dgm:pt modelId="{AC05BFD2-6308-4F70-BFD1-CEC43257AB63}" type="pres">
      <dgm:prSet presAssocID="{A1113878-ABB2-4DA5-A9FE-ADDEAD25134A}" presName="level3hierChild" presStyleCnt="0"/>
      <dgm:spPr/>
    </dgm:pt>
    <dgm:pt modelId="{5E02D332-5094-4CD6-9632-2AD52ACC8F35}" type="pres">
      <dgm:prSet presAssocID="{B2777DA9-034C-463A-90DA-C0111652D7D5}" presName="conn2-1" presStyleLbl="parChTrans1D2" presStyleIdx="2" presStyleCnt="3"/>
      <dgm:spPr/>
      <dgm:t>
        <a:bodyPr/>
        <a:lstStyle/>
        <a:p>
          <a:endParaRPr lang="en-US"/>
        </a:p>
      </dgm:t>
    </dgm:pt>
    <dgm:pt modelId="{F11351D2-38F1-4C2F-956D-DA2704DDFA0A}" type="pres">
      <dgm:prSet presAssocID="{B2777DA9-034C-463A-90DA-C0111652D7D5}" presName="connTx" presStyleLbl="parChTrans1D2" presStyleIdx="2" presStyleCnt="3"/>
      <dgm:spPr/>
      <dgm:t>
        <a:bodyPr/>
        <a:lstStyle/>
        <a:p>
          <a:endParaRPr lang="en-US"/>
        </a:p>
      </dgm:t>
    </dgm:pt>
    <dgm:pt modelId="{982431E0-1402-4276-9098-C26E8B32EDC1}" type="pres">
      <dgm:prSet presAssocID="{223686CA-6454-4904-8CE3-2E25ED8E45DC}" presName="root2" presStyleCnt="0"/>
      <dgm:spPr/>
    </dgm:pt>
    <dgm:pt modelId="{C0CF0997-B46C-4247-8213-4403608A7169}" type="pres">
      <dgm:prSet presAssocID="{223686CA-6454-4904-8CE3-2E25ED8E45DC}" presName="LevelTwoTextNode" presStyleLbl="node2" presStyleIdx="2" presStyleCnt="3" custScaleX="99142" custScaleY="29115">
        <dgm:presLayoutVars>
          <dgm:chPref val="3"/>
        </dgm:presLayoutVars>
      </dgm:prSet>
      <dgm:spPr/>
      <dgm:t>
        <a:bodyPr/>
        <a:lstStyle/>
        <a:p>
          <a:endParaRPr lang="en-US"/>
        </a:p>
      </dgm:t>
    </dgm:pt>
    <dgm:pt modelId="{1ABD75CA-20FF-485E-8893-059DA6B1551F}" type="pres">
      <dgm:prSet presAssocID="{223686CA-6454-4904-8CE3-2E25ED8E45DC}" presName="level3hierChild" presStyleCnt="0"/>
      <dgm:spPr/>
    </dgm:pt>
  </dgm:ptLst>
  <dgm:cxnLst>
    <dgm:cxn modelId="{44C9BECF-17B2-4E08-A9E7-D03AB799831D}" type="presOf" srcId="{E76F5A14-77F6-4C14-A478-5DBEDCE8608A}" destId="{94DFB3A1-50E0-4E67-8A1C-D6CDE0540656}" srcOrd="0" destOrd="0" presId="urn:microsoft.com/office/officeart/2005/8/layout/hierarchy2"/>
    <dgm:cxn modelId="{6A811D5D-106E-4ACB-B973-1C2DBDC66D51}" type="presOf" srcId="{3F0D78BA-3843-4620-BE0B-9C57DD53B1AC}" destId="{6EAEAD6D-6656-4124-AE37-66F18E277FDB}" srcOrd="1" destOrd="0" presId="urn:microsoft.com/office/officeart/2005/8/layout/hierarchy2"/>
    <dgm:cxn modelId="{2A20D24A-8662-4E8F-880A-AF0C7370DF2F}" type="presOf" srcId="{9DA7C0FE-2C3C-4728-88FE-CE3772ED842B}" destId="{C091FEC1-5A23-4ADA-A1BE-1DA5C2F21DF8}" srcOrd="0" destOrd="0" presId="urn:microsoft.com/office/officeart/2005/8/layout/hierarchy2"/>
    <dgm:cxn modelId="{0F8372DC-B543-4C7D-9624-86E38BDD4045}" type="presOf" srcId="{223686CA-6454-4904-8CE3-2E25ED8E45DC}" destId="{C0CF0997-B46C-4247-8213-4403608A7169}" srcOrd="0" destOrd="0" presId="urn:microsoft.com/office/officeart/2005/8/layout/hierarchy2"/>
    <dgm:cxn modelId="{893F5AB0-2EEF-4F16-AFA3-E6F621E760DE}" type="presOf" srcId="{B2777DA9-034C-463A-90DA-C0111652D7D5}" destId="{F11351D2-38F1-4C2F-956D-DA2704DDFA0A}" srcOrd="1" destOrd="0" presId="urn:microsoft.com/office/officeart/2005/8/layout/hierarchy2"/>
    <dgm:cxn modelId="{2B8B4599-1AB2-490A-A004-24A0E7B926B3}" type="presOf" srcId="{BD5D6D7F-8BFD-4BE4-8FAF-C0D4060CD276}" destId="{478B2383-63B0-4772-9FBA-30C84D0A8572}" srcOrd="0" destOrd="0" presId="urn:microsoft.com/office/officeart/2005/8/layout/hierarchy2"/>
    <dgm:cxn modelId="{A336EE9E-EFAE-4B76-81A9-52915B2D7DD1}" type="presOf" srcId="{9CA16584-E9BD-42C2-9B71-1010399BF34B}" destId="{22E9E197-81D2-4DE5-916C-DA48CB4BFA18}" srcOrd="0" destOrd="0" presId="urn:microsoft.com/office/officeart/2005/8/layout/hierarchy2"/>
    <dgm:cxn modelId="{1799ABB9-A28C-49B2-83E7-1D4F4D343073}" type="presOf" srcId="{A1113878-ABB2-4DA5-A9FE-ADDEAD25134A}" destId="{58AA8D3A-B570-42A5-9071-E2C0F2AB1A65}" srcOrd="0" destOrd="0" presId="urn:microsoft.com/office/officeart/2005/8/layout/hierarchy2"/>
    <dgm:cxn modelId="{EDEDF19B-0215-4206-82D6-7BE1DCE2646F}" type="presOf" srcId="{3F0D78BA-3843-4620-BE0B-9C57DD53B1AC}" destId="{F57519B9-F401-47AA-A60E-6CB511CD3614}" srcOrd="0" destOrd="0" presId="urn:microsoft.com/office/officeart/2005/8/layout/hierarchy2"/>
    <dgm:cxn modelId="{799E32EC-23B4-4B1A-84D1-238D429644F5}" srcId="{9DA7C0FE-2C3C-4728-88FE-CE3772ED842B}" destId="{223686CA-6454-4904-8CE3-2E25ED8E45DC}" srcOrd="2" destOrd="0" parTransId="{B2777DA9-034C-463A-90DA-C0111652D7D5}" sibTransId="{A624AB72-E604-4999-9039-CA7F7402EC32}"/>
    <dgm:cxn modelId="{C55CE70A-F9FF-4287-B722-E1ADDC24C7B6}" type="presOf" srcId="{B2777DA9-034C-463A-90DA-C0111652D7D5}" destId="{5E02D332-5094-4CD6-9632-2AD52ACC8F35}" srcOrd="0" destOrd="0" presId="urn:microsoft.com/office/officeart/2005/8/layout/hierarchy2"/>
    <dgm:cxn modelId="{594A3D01-F633-48BE-9695-975401F92D72}" srcId="{9DA7C0FE-2C3C-4728-88FE-CE3772ED842B}" destId="{9CA16584-E9BD-42C2-9B71-1010399BF34B}" srcOrd="0" destOrd="0" parTransId="{3F0D78BA-3843-4620-BE0B-9C57DD53B1AC}" sibTransId="{A912B9AF-6081-42F2-A432-8764A52BC89F}"/>
    <dgm:cxn modelId="{071DDDEA-E14B-456F-A3BB-F40A06E7546D}" srcId="{9DA7C0FE-2C3C-4728-88FE-CE3772ED842B}" destId="{A1113878-ABB2-4DA5-A9FE-ADDEAD25134A}" srcOrd="1" destOrd="0" parTransId="{E76F5A14-77F6-4C14-A478-5DBEDCE8608A}" sibTransId="{B736F664-B527-42F7-B57A-1AA649D92AF9}"/>
    <dgm:cxn modelId="{965AD9E5-5FE5-4B4E-BF2E-9F14C2F6FF4D}" srcId="{BD5D6D7F-8BFD-4BE4-8FAF-C0D4060CD276}" destId="{9DA7C0FE-2C3C-4728-88FE-CE3772ED842B}" srcOrd="0" destOrd="0" parTransId="{D4139801-6386-449A-B00C-8332825E2BC6}" sibTransId="{150F12EF-2375-46FA-81F9-DBA6A524F886}"/>
    <dgm:cxn modelId="{F5B9C414-E44E-4E3C-9BC1-2904E645DDAE}" type="presOf" srcId="{E76F5A14-77F6-4C14-A478-5DBEDCE8608A}" destId="{B3B4B980-40C2-4172-B2F5-1D847DA90E45}" srcOrd="1" destOrd="0" presId="urn:microsoft.com/office/officeart/2005/8/layout/hierarchy2"/>
    <dgm:cxn modelId="{234AA0D6-0DF4-4E19-BB91-D69BD74F4ADD}" type="presParOf" srcId="{478B2383-63B0-4772-9FBA-30C84D0A8572}" destId="{DD9D9D94-744D-400B-914A-C2BB4F2C83AC}" srcOrd="0" destOrd="0" presId="urn:microsoft.com/office/officeart/2005/8/layout/hierarchy2"/>
    <dgm:cxn modelId="{18A52C7C-7136-409F-9F9D-B81E901F8C48}" type="presParOf" srcId="{DD9D9D94-744D-400B-914A-C2BB4F2C83AC}" destId="{C091FEC1-5A23-4ADA-A1BE-1DA5C2F21DF8}" srcOrd="0" destOrd="0" presId="urn:microsoft.com/office/officeart/2005/8/layout/hierarchy2"/>
    <dgm:cxn modelId="{909CF359-7D4B-42A7-B790-616E0299E5EE}" type="presParOf" srcId="{DD9D9D94-744D-400B-914A-C2BB4F2C83AC}" destId="{B340A229-DB1F-4D8A-8502-54D530144326}" srcOrd="1" destOrd="0" presId="urn:microsoft.com/office/officeart/2005/8/layout/hierarchy2"/>
    <dgm:cxn modelId="{2A88C2CD-604E-4A2C-B0A1-4D5A1CB8E4BF}" type="presParOf" srcId="{B340A229-DB1F-4D8A-8502-54D530144326}" destId="{F57519B9-F401-47AA-A60E-6CB511CD3614}" srcOrd="0" destOrd="0" presId="urn:microsoft.com/office/officeart/2005/8/layout/hierarchy2"/>
    <dgm:cxn modelId="{0E8D6EC3-908A-48B6-8915-0363A0DA61B2}" type="presParOf" srcId="{F57519B9-F401-47AA-A60E-6CB511CD3614}" destId="{6EAEAD6D-6656-4124-AE37-66F18E277FDB}" srcOrd="0" destOrd="0" presId="urn:microsoft.com/office/officeart/2005/8/layout/hierarchy2"/>
    <dgm:cxn modelId="{58CCD3E3-83B6-42EA-8E7D-50C77E2FA5E3}" type="presParOf" srcId="{B340A229-DB1F-4D8A-8502-54D530144326}" destId="{57657EB6-0E57-4170-92F0-29CE19E38CE7}" srcOrd="1" destOrd="0" presId="urn:microsoft.com/office/officeart/2005/8/layout/hierarchy2"/>
    <dgm:cxn modelId="{005754EA-C9CD-4EC6-B684-ACCA120441A9}" type="presParOf" srcId="{57657EB6-0E57-4170-92F0-29CE19E38CE7}" destId="{22E9E197-81D2-4DE5-916C-DA48CB4BFA18}" srcOrd="0" destOrd="0" presId="urn:microsoft.com/office/officeart/2005/8/layout/hierarchy2"/>
    <dgm:cxn modelId="{1A7114AA-3D30-4C34-9A4E-BB753D7B1CE4}" type="presParOf" srcId="{57657EB6-0E57-4170-92F0-29CE19E38CE7}" destId="{050EFC09-7FA1-44DB-B281-B1822A29ABB2}" srcOrd="1" destOrd="0" presId="urn:microsoft.com/office/officeart/2005/8/layout/hierarchy2"/>
    <dgm:cxn modelId="{F589606D-FD96-4402-BF3F-3E04FE0965E0}" type="presParOf" srcId="{B340A229-DB1F-4D8A-8502-54D530144326}" destId="{94DFB3A1-50E0-4E67-8A1C-D6CDE0540656}" srcOrd="2" destOrd="0" presId="urn:microsoft.com/office/officeart/2005/8/layout/hierarchy2"/>
    <dgm:cxn modelId="{8F7CC311-CBDD-4D09-B965-BDCE42FC2E88}" type="presParOf" srcId="{94DFB3A1-50E0-4E67-8A1C-D6CDE0540656}" destId="{B3B4B980-40C2-4172-B2F5-1D847DA90E45}" srcOrd="0" destOrd="0" presId="urn:microsoft.com/office/officeart/2005/8/layout/hierarchy2"/>
    <dgm:cxn modelId="{5826621D-B1CF-4AD1-A951-6F794B63A746}" type="presParOf" srcId="{B340A229-DB1F-4D8A-8502-54D530144326}" destId="{5B859802-7908-4539-B4F2-F1F1B0052FC0}" srcOrd="3" destOrd="0" presId="urn:microsoft.com/office/officeart/2005/8/layout/hierarchy2"/>
    <dgm:cxn modelId="{0CFA9127-F019-4A35-9EC5-E1C3D0E97C34}" type="presParOf" srcId="{5B859802-7908-4539-B4F2-F1F1B0052FC0}" destId="{58AA8D3A-B570-42A5-9071-E2C0F2AB1A65}" srcOrd="0" destOrd="0" presId="urn:microsoft.com/office/officeart/2005/8/layout/hierarchy2"/>
    <dgm:cxn modelId="{9CD845E6-3E08-4FDE-8E4F-2EEDCAAA4BDD}" type="presParOf" srcId="{5B859802-7908-4539-B4F2-F1F1B0052FC0}" destId="{AC05BFD2-6308-4F70-BFD1-CEC43257AB63}" srcOrd="1" destOrd="0" presId="urn:microsoft.com/office/officeart/2005/8/layout/hierarchy2"/>
    <dgm:cxn modelId="{786DD7FD-FE42-4C82-A657-ACF86C22CD90}" type="presParOf" srcId="{B340A229-DB1F-4D8A-8502-54D530144326}" destId="{5E02D332-5094-4CD6-9632-2AD52ACC8F35}" srcOrd="4" destOrd="0" presId="urn:microsoft.com/office/officeart/2005/8/layout/hierarchy2"/>
    <dgm:cxn modelId="{03CFD70F-26E5-421E-B075-F286F5C15697}" type="presParOf" srcId="{5E02D332-5094-4CD6-9632-2AD52ACC8F35}" destId="{F11351D2-38F1-4C2F-956D-DA2704DDFA0A}" srcOrd="0" destOrd="0" presId="urn:microsoft.com/office/officeart/2005/8/layout/hierarchy2"/>
    <dgm:cxn modelId="{1940B35E-F17E-4C87-AE3F-D1F8317C90DF}" type="presParOf" srcId="{B340A229-DB1F-4D8A-8502-54D530144326}" destId="{982431E0-1402-4276-9098-C26E8B32EDC1}" srcOrd="5" destOrd="0" presId="urn:microsoft.com/office/officeart/2005/8/layout/hierarchy2"/>
    <dgm:cxn modelId="{4597A0D0-C666-4BC1-BCD9-AF96AFC6E21A}" type="presParOf" srcId="{982431E0-1402-4276-9098-C26E8B32EDC1}" destId="{C0CF0997-B46C-4247-8213-4403608A7169}" srcOrd="0" destOrd="0" presId="urn:microsoft.com/office/officeart/2005/8/layout/hierarchy2"/>
    <dgm:cxn modelId="{47A8CA62-40A3-4EFB-80A5-DE26A852251D}" type="presParOf" srcId="{982431E0-1402-4276-9098-C26E8B32EDC1}" destId="{1ABD75CA-20FF-485E-8893-059DA6B1551F}"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ED663B6-C226-453F-A483-CFC36B496D79}"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33242384-F3CD-4F4C-B695-2D7A0DBCA560}">
      <dgm:prSet custT="1"/>
      <dgm:spPr/>
      <dgm:t>
        <a:bodyPr/>
        <a:lstStyle/>
        <a:p>
          <a:pPr>
            <a:defRPr cap="all"/>
          </a:pPr>
          <a:r>
            <a:rPr lang="en-US" sz="1600" baseline="0" dirty="0">
              <a:latin typeface="Arial Nova" panose="020B0504020202020204" pitchFamily="34" charset="0"/>
            </a:rPr>
            <a:t>Not needed when subscriptions or SaaS applicable</a:t>
          </a:r>
          <a:endParaRPr lang="en-US" sz="1600" dirty="0">
            <a:latin typeface="Arial Nova" panose="020B0504020202020204" pitchFamily="34" charset="0"/>
          </a:endParaRPr>
        </a:p>
      </dgm:t>
    </dgm:pt>
    <dgm:pt modelId="{2072D3A8-9098-4476-9121-CB587EDEE8AE}" type="parTrans" cxnId="{0F6F4179-0629-46BD-BC42-944F5E5019A6}">
      <dgm:prSet/>
      <dgm:spPr/>
      <dgm:t>
        <a:bodyPr/>
        <a:lstStyle/>
        <a:p>
          <a:endParaRPr lang="en-US"/>
        </a:p>
      </dgm:t>
    </dgm:pt>
    <dgm:pt modelId="{7870106B-D0E0-42A0-8F84-B035145DDBAF}" type="sibTrans" cxnId="{0F6F4179-0629-46BD-BC42-944F5E5019A6}">
      <dgm:prSet/>
      <dgm:spPr/>
      <dgm:t>
        <a:bodyPr/>
        <a:lstStyle/>
        <a:p>
          <a:endParaRPr lang="en-US"/>
        </a:p>
      </dgm:t>
    </dgm:pt>
    <dgm:pt modelId="{1EDD1B56-DFA7-4346-8167-125A94A1D679}">
      <dgm:prSet custT="1"/>
      <dgm:spPr/>
      <dgm:t>
        <a:bodyPr/>
        <a:lstStyle/>
        <a:p>
          <a:pPr>
            <a:defRPr cap="all"/>
          </a:pPr>
          <a:r>
            <a:rPr lang="en-US" sz="1600" baseline="0" dirty="0">
              <a:latin typeface="Arial Nova" panose="020B0504020202020204" pitchFamily="34" charset="0"/>
            </a:rPr>
            <a:t>Is it cost effective?</a:t>
          </a:r>
          <a:endParaRPr lang="en-US" sz="1600" dirty="0">
            <a:latin typeface="Arial Nova" panose="020B0504020202020204" pitchFamily="34" charset="0"/>
          </a:endParaRPr>
        </a:p>
      </dgm:t>
    </dgm:pt>
    <dgm:pt modelId="{15C93BC8-8365-42FC-A09E-78A95B136781}" type="parTrans" cxnId="{C08596FE-2ED8-4B8D-BF1C-01151BD222AF}">
      <dgm:prSet/>
      <dgm:spPr/>
      <dgm:t>
        <a:bodyPr/>
        <a:lstStyle/>
        <a:p>
          <a:endParaRPr lang="en-US"/>
        </a:p>
      </dgm:t>
    </dgm:pt>
    <dgm:pt modelId="{CF8B5064-5B5B-444B-859C-9FD0EB842D07}" type="sibTrans" cxnId="{C08596FE-2ED8-4B8D-BF1C-01151BD222AF}">
      <dgm:prSet/>
      <dgm:spPr/>
      <dgm:t>
        <a:bodyPr/>
        <a:lstStyle/>
        <a:p>
          <a:endParaRPr lang="en-US"/>
        </a:p>
      </dgm:t>
    </dgm:pt>
    <dgm:pt modelId="{2CFE1702-6B6F-4124-8104-2A678A4C6329}">
      <dgm:prSet custT="1"/>
      <dgm:spPr/>
      <dgm:t>
        <a:bodyPr/>
        <a:lstStyle/>
        <a:p>
          <a:pPr>
            <a:defRPr cap="all"/>
          </a:pPr>
          <a:r>
            <a:rPr lang="en-US" sz="1600" baseline="0" dirty="0">
              <a:latin typeface="Arial Nova" panose="020B0504020202020204" pitchFamily="34" charset="0"/>
            </a:rPr>
            <a:t>Verify backwards compatibility</a:t>
          </a:r>
          <a:endParaRPr lang="en-US" sz="1600" dirty="0">
            <a:latin typeface="Arial Nova" panose="020B0504020202020204" pitchFamily="34" charset="0"/>
          </a:endParaRPr>
        </a:p>
      </dgm:t>
    </dgm:pt>
    <dgm:pt modelId="{C5EE24BD-B634-43C3-86A5-7087F9A12780}" type="parTrans" cxnId="{D1E5F485-B9B1-4734-8306-4342A5128417}">
      <dgm:prSet/>
      <dgm:spPr/>
      <dgm:t>
        <a:bodyPr/>
        <a:lstStyle/>
        <a:p>
          <a:endParaRPr lang="en-US"/>
        </a:p>
      </dgm:t>
    </dgm:pt>
    <dgm:pt modelId="{1AE90165-3A1B-4801-81C2-2CB6F0690522}" type="sibTrans" cxnId="{D1E5F485-B9B1-4734-8306-4342A5128417}">
      <dgm:prSet/>
      <dgm:spPr/>
      <dgm:t>
        <a:bodyPr/>
        <a:lstStyle/>
        <a:p>
          <a:endParaRPr lang="en-US"/>
        </a:p>
      </dgm:t>
    </dgm:pt>
    <dgm:pt modelId="{59C43F90-6C68-485F-8765-03DCEC9E2C63}">
      <dgm:prSet custT="1"/>
      <dgm:spPr/>
      <dgm:t>
        <a:bodyPr/>
        <a:lstStyle/>
        <a:p>
          <a:pPr>
            <a:defRPr cap="all"/>
          </a:pPr>
          <a:r>
            <a:rPr lang="en-US" sz="1600" baseline="0">
              <a:latin typeface="Arial Nova" panose="020B0504020202020204" pitchFamily="34" charset="0"/>
            </a:rPr>
            <a:t>Always update security patches and fixes</a:t>
          </a:r>
          <a:endParaRPr lang="en-US" sz="1600">
            <a:latin typeface="Arial Nova" panose="020B0504020202020204" pitchFamily="34" charset="0"/>
          </a:endParaRPr>
        </a:p>
      </dgm:t>
    </dgm:pt>
    <dgm:pt modelId="{1F5E1463-A579-4F1E-A1E2-3B5788C709AA}" type="parTrans" cxnId="{DEE22EE0-9901-43EE-AB09-3C03DFD0422F}">
      <dgm:prSet/>
      <dgm:spPr/>
      <dgm:t>
        <a:bodyPr/>
        <a:lstStyle/>
        <a:p>
          <a:endParaRPr lang="en-US"/>
        </a:p>
      </dgm:t>
    </dgm:pt>
    <dgm:pt modelId="{BE37F2E6-324F-4E33-A6E2-57ACEC1D9D81}" type="sibTrans" cxnId="{DEE22EE0-9901-43EE-AB09-3C03DFD0422F}">
      <dgm:prSet/>
      <dgm:spPr/>
      <dgm:t>
        <a:bodyPr/>
        <a:lstStyle/>
        <a:p>
          <a:endParaRPr lang="en-US"/>
        </a:p>
      </dgm:t>
    </dgm:pt>
    <dgm:pt modelId="{58CE89E9-DE5A-46A8-9C71-AA73EFDFC380}" type="pres">
      <dgm:prSet presAssocID="{0ED663B6-C226-453F-A483-CFC36B496D79}" presName="root" presStyleCnt="0">
        <dgm:presLayoutVars>
          <dgm:dir/>
          <dgm:resizeHandles val="exact"/>
        </dgm:presLayoutVars>
      </dgm:prSet>
      <dgm:spPr/>
      <dgm:t>
        <a:bodyPr/>
        <a:lstStyle/>
        <a:p>
          <a:endParaRPr lang="en-US"/>
        </a:p>
      </dgm:t>
    </dgm:pt>
    <dgm:pt modelId="{9B29DDD1-7CB5-4AFD-9542-A9480E70CC7B}" type="pres">
      <dgm:prSet presAssocID="{33242384-F3CD-4F4C-B695-2D7A0DBCA560}" presName="compNode" presStyleCnt="0"/>
      <dgm:spPr/>
    </dgm:pt>
    <dgm:pt modelId="{C9973CC8-1E5F-487B-AEA4-A6DAE7623E37}" type="pres">
      <dgm:prSet presAssocID="{33242384-F3CD-4F4C-B695-2D7A0DBCA560}" presName="iconBgRect" presStyleLbl="bgShp" presStyleIdx="0" presStyleCnt="4"/>
      <dgm:spPr/>
    </dgm:pt>
    <dgm:pt modelId="{5ADA9C6E-9D6E-44BB-8928-3F098F4E6020}" type="pres">
      <dgm:prSet presAssocID="{33242384-F3CD-4F4C-B695-2D7A0DBCA560}"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xmlns="" r:embed="rId2"/>
              </a:ext>
            </a:extLst>
          </a:blip>
          <a:stretch>
            <a:fillRect/>
          </a:stretch>
        </a:blipFill>
        <a:ln>
          <a:noFill/>
        </a:ln>
      </dgm:spPr>
      <dgm:t>
        <a:bodyPr/>
        <a:lstStyle/>
        <a:p>
          <a:endParaRPr lang="en-US"/>
        </a:p>
      </dgm:t>
      <dgm:extLst>
        <a:ext uri="{E40237B7-FDA0-4F09-8148-C483321AD2D9}">
          <dgm14:cNvPr xmlns:dgm14="http://schemas.microsoft.com/office/drawing/2010/diagram" id="0" name="" descr="Close"/>
        </a:ext>
      </dgm:extLst>
    </dgm:pt>
    <dgm:pt modelId="{00AEB944-6B69-4C03-BC40-B563F31F9389}" type="pres">
      <dgm:prSet presAssocID="{33242384-F3CD-4F4C-B695-2D7A0DBCA560}" presName="spaceRect" presStyleCnt="0"/>
      <dgm:spPr/>
    </dgm:pt>
    <dgm:pt modelId="{F3D60D66-3FF7-4675-9855-FB05AEA3FAF9}" type="pres">
      <dgm:prSet presAssocID="{33242384-F3CD-4F4C-B695-2D7A0DBCA560}" presName="textRect" presStyleLbl="revTx" presStyleIdx="0" presStyleCnt="4">
        <dgm:presLayoutVars>
          <dgm:chMax val="1"/>
          <dgm:chPref val="1"/>
        </dgm:presLayoutVars>
      </dgm:prSet>
      <dgm:spPr/>
      <dgm:t>
        <a:bodyPr/>
        <a:lstStyle/>
        <a:p>
          <a:endParaRPr lang="en-US"/>
        </a:p>
      </dgm:t>
    </dgm:pt>
    <dgm:pt modelId="{D8834699-D7B0-4D59-B583-22D8DA83F36E}" type="pres">
      <dgm:prSet presAssocID="{7870106B-D0E0-42A0-8F84-B035145DDBAF}" presName="sibTrans" presStyleCnt="0"/>
      <dgm:spPr/>
    </dgm:pt>
    <dgm:pt modelId="{F66A37E5-AA36-4BC5-9B6E-5E4C8C57825A}" type="pres">
      <dgm:prSet presAssocID="{1EDD1B56-DFA7-4346-8167-125A94A1D679}" presName="compNode" presStyleCnt="0"/>
      <dgm:spPr/>
    </dgm:pt>
    <dgm:pt modelId="{EF697E76-15EF-494F-B308-6996D17245B8}" type="pres">
      <dgm:prSet presAssocID="{1EDD1B56-DFA7-4346-8167-125A94A1D679}" presName="iconBgRect" presStyleLbl="bgShp" presStyleIdx="1" presStyleCnt="4"/>
      <dgm:spPr/>
    </dgm:pt>
    <dgm:pt modelId="{EA45D8FF-363E-40E0-9814-206D395E8582}" type="pres">
      <dgm:prSet presAssocID="{1EDD1B56-DFA7-4346-8167-125A94A1D679}"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a:blipFill>
        <a:ln>
          <a:noFill/>
        </a:ln>
      </dgm:spPr>
      <dgm:t>
        <a:bodyPr/>
        <a:lstStyle/>
        <a:p>
          <a:endParaRPr lang="en-US"/>
        </a:p>
      </dgm:t>
      <dgm:extLst>
        <a:ext uri="{E40237B7-FDA0-4F09-8148-C483321AD2D9}">
          <dgm14:cNvPr xmlns:dgm14="http://schemas.microsoft.com/office/drawing/2010/diagram" id="0" name="" descr="Money"/>
        </a:ext>
      </dgm:extLst>
    </dgm:pt>
    <dgm:pt modelId="{BA197C3C-027B-41C5-BDA9-4664AB8BA08C}" type="pres">
      <dgm:prSet presAssocID="{1EDD1B56-DFA7-4346-8167-125A94A1D679}" presName="spaceRect" presStyleCnt="0"/>
      <dgm:spPr/>
    </dgm:pt>
    <dgm:pt modelId="{2E456687-DFA9-438D-ACF1-02CE1E33B15B}" type="pres">
      <dgm:prSet presAssocID="{1EDD1B56-DFA7-4346-8167-125A94A1D679}" presName="textRect" presStyleLbl="revTx" presStyleIdx="1" presStyleCnt="4">
        <dgm:presLayoutVars>
          <dgm:chMax val="1"/>
          <dgm:chPref val="1"/>
        </dgm:presLayoutVars>
      </dgm:prSet>
      <dgm:spPr/>
      <dgm:t>
        <a:bodyPr/>
        <a:lstStyle/>
        <a:p>
          <a:endParaRPr lang="en-US"/>
        </a:p>
      </dgm:t>
    </dgm:pt>
    <dgm:pt modelId="{D50DF477-15FA-4544-90F9-0C3FBE94A5D3}" type="pres">
      <dgm:prSet presAssocID="{CF8B5064-5B5B-444B-859C-9FD0EB842D07}" presName="sibTrans" presStyleCnt="0"/>
      <dgm:spPr/>
    </dgm:pt>
    <dgm:pt modelId="{47BBA6E2-1AAF-430D-87CE-628246243094}" type="pres">
      <dgm:prSet presAssocID="{2CFE1702-6B6F-4124-8104-2A678A4C6329}" presName="compNode" presStyleCnt="0"/>
      <dgm:spPr/>
    </dgm:pt>
    <dgm:pt modelId="{FE442764-4B77-4F92-B800-BBDCBAA98C7B}" type="pres">
      <dgm:prSet presAssocID="{2CFE1702-6B6F-4124-8104-2A678A4C6329}" presName="iconBgRect" presStyleLbl="bgShp" presStyleIdx="2" presStyleCnt="4"/>
      <dgm:spPr/>
    </dgm:pt>
    <dgm:pt modelId="{261757E3-B1E9-444B-93DF-DACA5B5BE243}" type="pres">
      <dgm:prSet presAssocID="{2CFE1702-6B6F-4124-8104-2A678A4C6329}"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xmlns="" r:embed="rId6"/>
              </a:ext>
            </a:extLst>
          </a:blip>
          <a:stretch>
            <a:fillRect/>
          </a:stretch>
        </a:blipFill>
        <a:ln>
          <a:noFill/>
        </a:ln>
      </dgm:spPr>
      <dgm:t>
        <a:bodyPr/>
        <a:lstStyle/>
        <a:p>
          <a:endParaRPr lang="en-US"/>
        </a:p>
      </dgm:t>
      <dgm:extLst>
        <a:ext uri="{E40237B7-FDA0-4F09-8148-C483321AD2D9}">
          <dgm14:cNvPr xmlns:dgm14="http://schemas.microsoft.com/office/drawing/2010/diagram" id="0" name="" descr="Checkmark"/>
        </a:ext>
      </dgm:extLst>
    </dgm:pt>
    <dgm:pt modelId="{8765C663-7E48-45FF-8A64-76DA1D8CA09D}" type="pres">
      <dgm:prSet presAssocID="{2CFE1702-6B6F-4124-8104-2A678A4C6329}" presName="spaceRect" presStyleCnt="0"/>
      <dgm:spPr/>
    </dgm:pt>
    <dgm:pt modelId="{BE06B270-534C-439A-BD98-855A6C33F17B}" type="pres">
      <dgm:prSet presAssocID="{2CFE1702-6B6F-4124-8104-2A678A4C6329}" presName="textRect" presStyleLbl="revTx" presStyleIdx="2" presStyleCnt="4">
        <dgm:presLayoutVars>
          <dgm:chMax val="1"/>
          <dgm:chPref val="1"/>
        </dgm:presLayoutVars>
      </dgm:prSet>
      <dgm:spPr/>
      <dgm:t>
        <a:bodyPr/>
        <a:lstStyle/>
        <a:p>
          <a:endParaRPr lang="en-US"/>
        </a:p>
      </dgm:t>
    </dgm:pt>
    <dgm:pt modelId="{D2DC5952-58AF-4F0D-B6E4-15CAB34A893A}" type="pres">
      <dgm:prSet presAssocID="{1AE90165-3A1B-4801-81C2-2CB6F0690522}" presName="sibTrans" presStyleCnt="0"/>
      <dgm:spPr/>
    </dgm:pt>
    <dgm:pt modelId="{C28F4F32-21E6-435F-81E0-10EC321E1785}" type="pres">
      <dgm:prSet presAssocID="{59C43F90-6C68-485F-8765-03DCEC9E2C63}" presName="compNode" presStyleCnt="0"/>
      <dgm:spPr/>
    </dgm:pt>
    <dgm:pt modelId="{6004A415-ADB0-4F05-92A9-768A78E3A847}" type="pres">
      <dgm:prSet presAssocID="{59C43F90-6C68-485F-8765-03DCEC9E2C63}" presName="iconBgRect" presStyleLbl="bgShp" presStyleIdx="3" presStyleCnt="4"/>
      <dgm:spPr/>
    </dgm:pt>
    <dgm:pt modelId="{C7244BA4-8DA8-41DB-A172-771C621CF3FB}" type="pres">
      <dgm:prSet presAssocID="{59C43F90-6C68-485F-8765-03DCEC9E2C63}"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xmlns="" r:embed="rId8"/>
              </a:ext>
            </a:extLst>
          </a:blip>
          <a:stretch>
            <a:fillRect/>
          </a:stretch>
        </a:blipFill>
        <a:ln>
          <a:noFill/>
        </a:ln>
      </dgm:spPr>
      <dgm:t>
        <a:bodyPr/>
        <a:lstStyle/>
        <a:p>
          <a:endParaRPr lang="en-US"/>
        </a:p>
      </dgm:t>
      <dgm:extLst>
        <a:ext uri="{E40237B7-FDA0-4F09-8148-C483321AD2D9}">
          <dgm14:cNvPr xmlns:dgm14="http://schemas.microsoft.com/office/drawing/2010/diagram" id="0" name="" descr="Lock"/>
        </a:ext>
      </dgm:extLst>
    </dgm:pt>
    <dgm:pt modelId="{3C7AD505-9D30-4290-8B3E-116BA69986FE}" type="pres">
      <dgm:prSet presAssocID="{59C43F90-6C68-485F-8765-03DCEC9E2C63}" presName="spaceRect" presStyleCnt="0"/>
      <dgm:spPr/>
    </dgm:pt>
    <dgm:pt modelId="{2AE364EA-A075-4EFC-8894-35200799BF72}" type="pres">
      <dgm:prSet presAssocID="{59C43F90-6C68-485F-8765-03DCEC9E2C63}" presName="textRect" presStyleLbl="revTx" presStyleIdx="3" presStyleCnt="4">
        <dgm:presLayoutVars>
          <dgm:chMax val="1"/>
          <dgm:chPref val="1"/>
        </dgm:presLayoutVars>
      </dgm:prSet>
      <dgm:spPr/>
      <dgm:t>
        <a:bodyPr/>
        <a:lstStyle/>
        <a:p>
          <a:endParaRPr lang="en-US"/>
        </a:p>
      </dgm:t>
    </dgm:pt>
  </dgm:ptLst>
  <dgm:cxnLst>
    <dgm:cxn modelId="{DEE22EE0-9901-43EE-AB09-3C03DFD0422F}" srcId="{0ED663B6-C226-453F-A483-CFC36B496D79}" destId="{59C43F90-6C68-485F-8765-03DCEC9E2C63}" srcOrd="3" destOrd="0" parTransId="{1F5E1463-A579-4F1E-A1E2-3B5788C709AA}" sibTransId="{BE37F2E6-324F-4E33-A6E2-57ACEC1D9D81}"/>
    <dgm:cxn modelId="{D1E5F485-B9B1-4734-8306-4342A5128417}" srcId="{0ED663B6-C226-453F-A483-CFC36B496D79}" destId="{2CFE1702-6B6F-4124-8104-2A678A4C6329}" srcOrd="2" destOrd="0" parTransId="{C5EE24BD-B634-43C3-86A5-7087F9A12780}" sibTransId="{1AE90165-3A1B-4801-81C2-2CB6F0690522}"/>
    <dgm:cxn modelId="{5BA43192-C17F-44A7-83CF-D686AF6294A9}" type="presOf" srcId="{2CFE1702-6B6F-4124-8104-2A678A4C6329}" destId="{BE06B270-534C-439A-BD98-855A6C33F17B}" srcOrd="0" destOrd="0" presId="urn:microsoft.com/office/officeart/2018/5/layout/IconCircleLabelList"/>
    <dgm:cxn modelId="{0F6F4179-0629-46BD-BC42-944F5E5019A6}" srcId="{0ED663B6-C226-453F-A483-CFC36B496D79}" destId="{33242384-F3CD-4F4C-B695-2D7A0DBCA560}" srcOrd="0" destOrd="0" parTransId="{2072D3A8-9098-4476-9121-CB587EDEE8AE}" sibTransId="{7870106B-D0E0-42A0-8F84-B035145DDBAF}"/>
    <dgm:cxn modelId="{5E3BFA60-0016-49C6-A417-4518B6AB5688}" type="presOf" srcId="{1EDD1B56-DFA7-4346-8167-125A94A1D679}" destId="{2E456687-DFA9-438D-ACF1-02CE1E33B15B}" srcOrd="0" destOrd="0" presId="urn:microsoft.com/office/officeart/2018/5/layout/IconCircleLabelList"/>
    <dgm:cxn modelId="{CF3A0C77-8F3C-4E37-8014-3AE58DAA8ED4}" type="presOf" srcId="{33242384-F3CD-4F4C-B695-2D7A0DBCA560}" destId="{F3D60D66-3FF7-4675-9855-FB05AEA3FAF9}" srcOrd="0" destOrd="0" presId="urn:microsoft.com/office/officeart/2018/5/layout/IconCircleLabelList"/>
    <dgm:cxn modelId="{C08596FE-2ED8-4B8D-BF1C-01151BD222AF}" srcId="{0ED663B6-C226-453F-A483-CFC36B496D79}" destId="{1EDD1B56-DFA7-4346-8167-125A94A1D679}" srcOrd="1" destOrd="0" parTransId="{15C93BC8-8365-42FC-A09E-78A95B136781}" sibTransId="{CF8B5064-5B5B-444B-859C-9FD0EB842D07}"/>
    <dgm:cxn modelId="{06206EA3-F538-424A-8215-5909E5DC1064}" type="presOf" srcId="{59C43F90-6C68-485F-8765-03DCEC9E2C63}" destId="{2AE364EA-A075-4EFC-8894-35200799BF72}" srcOrd="0" destOrd="0" presId="urn:microsoft.com/office/officeart/2018/5/layout/IconCircleLabelList"/>
    <dgm:cxn modelId="{AFD1AA84-BAE2-4EDD-B81E-DAB43E79DE87}" type="presOf" srcId="{0ED663B6-C226-453F-A483-CFC36B496D79}" destId="{58CE89E9-DE5A-46A8-9C71-AA73EFDFC380}" srcOrd="0" destOrd="0" presId="urn:microsoft.com/office/officeart/2018/5/layout/IconCircleLabelList"/>
    <dgm:cxn modelId="{ECE18699-16CB-4918-8820-273C345C5B8C}" type="presParOf" srcId="{58CE89E9-DE5A-46A8-9C71-AA73EFDFC380}" destId="{9B29DDD1-7CB5-4AFD-9542-A9480E70CC7B}" srcOrd="0" destOrd="0" presId="urn:microsoft.com/office/officeart/2018/5/layout/IconCircleLabelList"/>
    <dgm:cxn modelId="{56F3467F-8F76-47CA-B5EF-CB785DE82B1E}" type="presParOf" srcId="{9B29DDD1-7CB5-4AFD-9542-A9480E70CC7B}" destId="{C9973CC8-1E5F-487B-AEA4-A6DAE7623E37}" srcOrd="0" destOrd="0" presId="urn:microsoft.com/office/officeart/2018/5/layout/IconCircleLabelList"/>
    <dgm:cxn modelId="{02EF849C-5AD7-40D5-A74C-D3B2F989352D}" type="presParOf" srcId="{9B29DDD1-7CB5-4AFD-9542-A9480E70CC7B}" destId="{5ADA9C6E-9D6E-44BB-8928-3F098F4E6020}" srcOrd="1" destOrd="0" presId="urn:microsoft.com/office/officeart/2018/5/layout/IconCircleLabelList"/>
    <dgm:cxn modelId="{18109C1A-2F90-4450-9A8C-64CA0077048E}" type="presParOf" srcId="{9B29DDD1-7CB5-4AFD-9542-A9480E70CC7B}" destId="{00AEB944-6B69-4C03-BC40-B563F31F9389}" srcOrd="2" destOrd="0" presId="urn:microsoft.com/office/officeart/2018/5/layout/IconCircleLabelList"/>
    <dgm:cxn modelId="{024582E3-9925-45D6-ABEA-611105199590}" type="presParOf" srcId="{9B29DDD1-7CB5-4AFD-9542-A9480E70CC7B}" destId="{F3D60D66-3FF7-4675-9855-FB05AEA3FAF9}" srcOrd="3" destOrd="0" presId="urn:microsoft.com/office/officeart/2018/5/layout/IconCircleLabelList"/>
    <dgm:cxn modelId="{70A852F0-80D5-4948-906A-99BDEA3505A3}" type="presParOf" srcId="{58CE89E9-DE5A-46A8-9C71-AA73EFDFC380}" destId="{D8834699-D7B0-4D59-B583-22D8DA83F36E}" srcOrd="1" destOrd="0" presId="urn:microsoft.com/office/officeart/2018/5/layout/IconCircleLabelList"/>
    <dgm:cxn modelId="{77A5E910-659B-4618-8747-6CAC569193B7}" type="presParOf" srcId="{58CE89E9-DE5A-46A8-9C71-AA73EFDFC380}" destId="{F66A37E5-AA36-4BC5-9B6E-5E4C8C57825A}" srcOrd="2" destOrd="0" presId="urn:microsoft.com/office/officeart/2018/5/layout/IconCircleLabelList"/>
    <dgm:cxn modelId="{2D7E497C-2FBC-4BF9-9458-A52BC3F6F5C5}" type="presParOf" srcId="{F66A37E5-AA36-4BC5-9B6E-5E4C8C57825A}" destId="{EF697E76-15EF-494F-B308-6996D17245B8}" srcOrd="0" destOrd="0" presId="urn:microsoft.com/office/officeart/2018/5/layout/IconCircleLabelList"/>
    <dgm:cxn modelId="{352859E8-F48F-416F-AD3D-B453F0161B61}" type="presParOf" srcId="{F66A37E5-AA36-4BC5-9B6E-5E4C8C57825A}" destId="{EA45D8FF-363E-40E0-9814-206D395E8582}" srcOrd="1" destOrd="0" presId="urn:microsoft.com/office/officeart/2018/5/layout/IconCircleLabelList"/>
    <dgm:cxn modelId="{359B84E4-EF1A-45B6-A936-017FD1AD2DEB}" type="presParOf" srcId="{F66A37E5-AA36-4BC5-9B6E-5E4C8C57825A}" destId="{BA197C3C-027B-41C5-BDA9-4664AB8BA08C}" srcOrd="2" destOrd="0" presId="urn:microsoft.com/office/officeart/2018/5/layout/IconCircleLabelList"/>
    <dgm:cxn modelId="{ADC6E10F-5567-4C8C-B839-9C3DBA161D4A}" type="presParOf" srcId="{F66A37E5-AA36-4BC5-9B6E-5E4C8C57825A}" destId="{2E456687-DFA9-438D-ACF1-02CE1E33B15B}" srcOrd="3" destOrd="0" presId="urn:microsoft.com/office/officeart/2018/5/layout/IconCircleLabelList"/>
    <dgm:cxn modelId="{B373B71D-61D0-4B3C-99F4-F891F15395E7}" type="presParOf" srcId="{58CE89E9-DE5A-46A8-9C71-AA73EFDFC380}" destId="{D50DF477-15FA-4544-90F9-0C3FBE94A5D3}" srcOrd="3" destOrd="0" presId="urn:microsoft.com/office/officeart/2018/5/layout/IconCircleLabelList"/>
    <dgm:cxn modelId="{649CFAA1-0EC6-4A54-BBFF-8398014B1FBF}" type="presParOf" srcId="{58CE89E9-DE5A-46A8-9C71-AA73EFDFC380}" destId="{47BBA6E2-1AAF-430D-87CE-628246243094}" srcOrd="4" destOrd="0" presId="urn:microsoft.com/office/officeart/2018/5/layout/IconCircleLabelList"/>
    <dgm:cxn modelId="{E0476EDF-84EE-45BF-A165-73473D97B88F}" type="presParOf" srcId="{47BBA6E2-1AAF-430D-87CE-628246243094}" destId="{FE442764-4B77-4F92-B800-BBDCBAA98C7B}" srcOrd="0" destOrd="0" presId="urn:microsoft.com/office/officeart/2018/5/layout/IconCircleLabelList"/>
    <dgm:cxn modelId="{03634D63-EFBD-4CE7-977D-CC27F13ACE0E}" type="presParOf" srcId="{47BBA6E2-1AAF-430D-87CE-628246243094}" destId="{261757E3-B1E9-444B-93DF-DACA5B5BE243}" srcOrd="1" destOrd="0" presId="urn:microsoft.com/office/officeart/2018/5/layout/IconCircleLabelList"/>
    <dgm:cxn modelId="{A5D9ABF5-8444-4730-8FC0-516FC7698F85}" type="presParOf" srcId="{47BBA6E2-1AAF-430D-87CE-628246243094}" destId="{8765C663-7E48-45FF-8A64-76DA1D8CA09D}" srcOrd="2" destOrd="0" presId="urn:microsoft.com/office/officeart/2018/5/layout/IconCircleLabelList"/>
    <dgm:cxn modelId="{1C0D12B5-0CD7-442C-9F8E-64BB77D2B5F6}" type="presParOf" srcId="{47BBA6E2-1AAF-430D-87CE-628246243094}" destId="{BE06B270-534C-439A-BD98-855A6C33F17B}" srcOrd="3" destOrd="0" presId="urn:microsoft.com/office/officeart/2018/5/layout/IconCircleLabelList"/>
    <dgm:cxn modelId="{476CA9B7-C5B2-4E32-BF33-BAAE07C151FB}" type="presParOf" srcId="{58CE89E9-DE5A-46A8-9C71-AA73EFDFC380}" destId="{D2DC5952-58AF-4F0D-B6E4-15CAB34A893A}" srcOrd="5" destOrd="0" presId="urn:microsoft.com/office/officeart/2018/5/layout/IconCircleLabelList"/>
    <dgm:cxn modelId="{14A77D76-3A65-411C-9785-63A07ED49DD1}" type="presParOf" srcId="{58CE89E9-DE5A-46A8-9C71-AA73EFDFC380}" destId="{C28F4F32-21E6-435F-81E0-10EC321E1785}" srcOrd="6" destOrd="0" presId="urn:microsoft.com/office/officeart/2018/5/layout/IconCircleLabelList"/>
    <dgm:cxn modelId="{0829D11B-8DED-4648-8FA9-33790E60C64A}" type="presParOf" srcId="{C28F4F32-21E6-435F-81E0-10EC321E1785}" destId="{6004A415-ADB0-4F05-92A9-768A78E3A847}" srcOrd="0" destOrd="0" presId="urn:microsoft.com/office/officeart/2018/5/layout/IconCircleLabelList"/>
    <dgm:cxn modelId="{D0A366C5-AF0E-426C-9B1A-D90766E52E1C}" type="presParOf" srcId="{C28F4F32-21E6-435F-81E0-10EC321E1785}" destId="{C7244BA4-8DA8-41DB-A172-771C621CF3FB}" srcOrd="1" destOrd="0" presId="urn:microsoft.com/office/officeart/2018/5/layout/IconCircleLabelList"/>
    <dgm:cxn modelId="{C88428E1-CBB8-4909-BA54-B7F9E9B5FC64}" type="presParOf" srcId="{C28F4F32-21E6-435F-81E0-10EC321E1785}" destId="{3C7AD505-9D30-4290-8B3E-116BA69986FE}" srcOrd="2" destOrd="0" presId="urn:microsoft.com/office/officeart/2018/5/layout/IconCircleLabelList"/>
    <dgm:cxn modelId="{23DFD245-5B54-4681-9ECE-A2993B4C5819}" type="presParOf" srcId="{C28F4F32-21E6-435F-81E0-10EC321E1785}" destId="{2AE364EA-A075-4EFC-8894-35200799BF72}"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F6251AB-0EF3-4A48-B2DE-187E1C56BB18}" type="doc">
      <dgm:prSet loTypeId="urn:microsoft.com/office/officeart/2016/7/layout/ChevronBlockProcess" loCatId="process" qsTypeId="urn:microsoft.com/office/officeart/2005/8/quickstyle/simple1" qsCatId="simple" csTypeId="urn:microsoft.com/office/officeart/2005/8/colors/colorful1" csCatId="colorful"/>
      <dgm:spPr/>
      <dgm:t>
        <a:bodyPr/>
        <a:lstStyle/>
        <a:p>
          <a:endParaRPr lang="en-US"/>
        </a:p>
      </dgm:t>
    </dgm:pt>
    <dgm:pt modelId="{6E9E2AFF-BBDF-45AE-B626-56C7351872B3}">
      <dgm:prSet/>
      <dgm:spPr/>
      <dgm:t>
        <a:bodyPr/>
        <a:lstStyle/>
        <a:p>
          <a:r>
            <a:rPr lang="en-US"/>
            <a:t>Step 1</a:t>
          </a:r>
        </a:p>
      </dgm:t>
    </dgm:pt>
    <dgm:pt modelId="{776DFA8E-41A0-4DD8-ADCF-720C7D0CDF6F}" type="parTrans" cxnId="{74EE4799-EEC4-4D85-964A-63D2E9B4B4FB}">
      <dgm:prSet/>
      <dgm:spPr/>
      <dgm:t>
        <a:bodyPr/>
        <a:lstStyle/>
        <a:p>
          <a:endParaRPr lang="en-US"/>
        </a:p>
      </dgm:t>
    </dgm:pt>
    <dgm:pt modelId="{6283C2D8-4464-4D7C-9C3B-51F8BDA254FB}" type="sibTrans" cxnId="{74EE4799-EEC4-4D85-964A-63D2E9B4B4FB}">
      <dgm:prSet/>
      <dgm:spPr/>
      <dgm:t>
        <a:bodyPr/>
        <a:lstStyle/>
        <a:p>
          <a:endParaRPr lang="en-US"/>
        </a:p>
      </dgm:t>
    </dgm:pt>
    <dgm:pt modelId="{1E686E7E-8F93-45C2-9478-736F02B8BDB2}">
      <dgm:prSet/>
      <dgm:spPr/>
      <dgm:t>
        <a:bodyPr/>
        <a:lstStyle/>
        <a:p>
          <a:r>
            <a:rPr lang="en-US"/>
            <a:t>Activating BIOS</a:t>
          </a:r>
        </a:p>
      </dgm:t>
    </dgm:pt>
    <dgm:pt modelId="{8BF8685A-8F58-434F-95EA-84FC35729307}" type="parTrans" cxnId="{C4A2DE37-2FBE-414E-9641-4B35196822E1}">
      <dgm:prSet/>
      <dgm:spPr/>
      <dgm:t>
        <a:bodyPr/>
        <a:lstStyle/>
        <a:p>
          <a:endParaRPr lang="en-US"/>
        </a:p>
      </dgm:t>
    </dgm:pt>
    <dgm:pt modelId="{02E722AE-4081-46A8-97D6-B47CCB6582A3}" type="sibTrans" cxnId="{C4A2DE37-2FBE-414E-9641-4B35196822E1}">
      <dgm:prSet/>
      <dgm:spPr/>
      <dgm:t>
        <a:bodyPr/>
        <a:lstStyle/>
        <a:p>
          <a:endParaRPr lang="en-US"/>
        </a:p>
      </dgm:t>
    </dgm:pt>
    <dgm:pt modelId="{7887EADE-9A6A-45D9-95C5-8CAF05E273CD}">
      <dgm:prSet/>
      <dgm:spPr/>
      <dgm:t>
        <a:bodyPr/>
        <a:lstStyle/>
        <a:p>
          <a:r>
            <a:rPr lang="en-US"/>
            <a:t>Manages the exchange of data between the OS and the input and output devices</a:t>
          </a:r>
        </a:p>
      </dgm:t>
    </dgm:pt>
    <dgm:pt modelId="{68835589-27C8-42C9-8BE0-95F16CF30536}" type="parTrans" cxnId="{AEFF2AD2-1D7E-4B1A-9CF1-E235EE9EC93B}">
      <dgm:prSet/>
      <dgm:spPr/>
      <dgm:t>
        <a:bodyPr/>
        <a:lstStyle/>
        <a:p>
          <a:endParaRPr lang="en-US"/>
        </a:p>
      </dgm:t>
    </dgm:pt>
    <dgm:pt modelId="{519BF22E-8D02-4D2D-97F3-E261B3574764}" type="sibTrans" cxnId="{AEFF2AD2-1D7E-4B1A-9CF1-E235EE9EC93B}">
      <dgm:prSet/>
      <dgm:spPr/>
      <dgm:t>
        <a:bodyPr/>
        <a:lstStyle/>
        <a:p>
          <a:endParaRPr lang="en-US"/>
        </a:p>
      </dgm:t>
    </dgm:pt>
    <dgm:pt modelId="{0823FD14-7BA8-49D9-9780-F68C42D2C589}">
      <dgm:prSet/>
      <dgm:spPr/>
      <dgm:t>
        <a:bodyPr/>
        <a:lstStyle/>
        <a:p>
          <a:r>
            <a:rPr lang="en-US"/>
            <a:t>BIOS is also responsible for loading the OS into RAM</a:t>
          </a:r>
        </a:p>
      </dgm:t>
    </dgm:pt>
    <dgm:pt modelId="{1972ACF2-C09D-4825-AB46-96D14BEA9442}" type="parTrans" cxnId="{E532D010-3619-4DBF-B105-73AB92812CB3}">
      <dgm:prSet/>
      <dgm:spPr/>
      <dgm:t>
        <a:bodyPr/>
        <a:lstStyle/>
        <a:p>
          <a:endParaRPr lang="en-US"/>
        </a:p>
      </dgm:t>
    </dgm:pt>
    <dgm:pt modelId="{01989DFC-7097-40FE-BEA2-5FEC062A6156}" type="sibTrans" cxnId="{E532D010-3619-4DBF-B105-73AB92812CB3}">
      <dgm:prSet/>
      <dgm:spPr/>
      <dgm:t>
        <a:bodyPr/>
        <a:lstStyle/>
        <a:p>
          <a:endParaRPr lang="en-US"/>
        </a:p>
      </dgm:t>
    </dgm:pt>
    <dgm:pt modelId="{8C8F2DEB-7418-47B0-9318-533F7FEA0931}">
      <dgm:prSet/>
      <dgm:spPr/>
      <dgm:t>
        <a:bodyPr/>
        <a:lstStyle/>
        <a:p>
          <a:r>
            <a:rPr lang="en-US"/>
            <a:t>Step 2</a:t>
          </a:r>
        </a:p>
      </dgm:t>
    </dgm:pt>
    <dgm:pt modelId="{8BA16DCE-B566-4BF7-B693-160FEC420874}" type="parTrans" cxnId="{C098D745-D787-4C82-8620-96B62E7657A6}">
      <dgm:prSet/>
      <dgm:spPr/>
      <dgm:t>
        <a:bodyPr/>
        <a:lstStyle/>
        <a:p>
          <a:endParaRPr lang="en-US"/>
        </a:p>
      </dgm:t>
    </dgm:pt>
    <dgm:pt modelId="{9A7D0565-91FD-41BC-BB7F-C9FAC5FDB99E}" type="sibTrans" cxnId="{C098D745-D787-4C82-8620-96B62E7657A6}">
      <dgm:prSet/>
      <dgm:spPr/>
      <dgm:t>
        <a:bodyPr/>
        <a:lstStyle/>
        <a:p>
          <a:endParaRPr lang="en-US"/>
        </a:p>
      </dgm:t>
    </dgm:pt>
    <dgm:pt modelId="{5480738C-AF14-494C-A43E-011826633C5B}">
      <dgm:prSet/>
      <dgm:spPr/>
      <dgm:t>
        <a:bodyPr/>
        <a:lstStyle/>
        <a:p>
          <a:r>
            <a:rPr lang="en-US"/>
            <a:t>Performing the Power-On Self-Test</a:t>
          </a:r>
        </a:p>
      </dgm:t>
    </dgm:pt>
    <dgm:pt modelId="{EF426FD4-2249-408D-83E3-0BB304C11251}" type="parTrans" cxnId="{83566820-B3AE-4900-8962-D7F445A8510F}">
      <dgm:prSet/>
      <dgm:spPr/>
      <dgm:t>
        <a:bodyPr/>
        <a:lstStyle/>
        <a:p>
          <a:endParaRPr lang="en-US"/>
        </a:p>
      </dgm:t>
    </dgm:pt>
    <dgm:pt modelId="{460415A4-4B25-4AFF-888A-4B5F61F3D4C1}" type="sibTrans" cxnId="{83566820-B3AE-4900-8962-D7F445A8510F}">
      <dgm:prSet/>
      <dgm:spPr/>
      <dgm:t>
        <a:bodyPr/>
        <a:lstStyle/>
        <a:p>
          <a:endParaRPr lang="en-US"/>
        </a:p>
      </dgm:t>
    </dgm:pt>
    <dgm:pt modelId="{799D3F62-C72C-40C8-9431-3DFACC12B622}">
      <dgm:prSet/>
      <dgm:spPr/>
      <dgm:t>
        <a:bodyPr/>
        <a:lstStyle/>
        <a:p>
          <a:r>
            <a:rPr lang="en-US"/>
            <a:t>Ensures that essential peripheral devices are attached and operational</a:t>
          </a:r>
        </a:p>
      </dgm:t>
    </dgm:pt>
    <dgm:pt modelId="{5CF86EAC-5817-4DE7-84EB-DF9D58C2CDBE}" type="parTrans" cxnId="{3551FF9D-17BD-44DE-80FF-72D7FE1264BA}">
      <dgm:prSet/>
      <dgm:spPr/>
      <dgm:t>
        <a:bodyPr/>
        <a:lstStyle/>
        <a:p>
          <a:endParaRPr lang="en-US"/>
        </a:p>
      </dgm:t>
    </dgm:pt>
    <dgm:pt modelId="{B0F40140-E90E-41CC-8C5D-744F065333BF}" type="sibTrans" cxnId="{3551FF9D-17BD-44DE-80FF-72D7FE1264BA}">
      <dgm:prSet/>
      <dgm:spPr/>
      <dgm:t>
        <a:bodyPr/>
        <a:lstStyle/>
        <a:p>
          <a:endParaRPr lang="en-US"/>
        </a:p>
      </dgm:t>
    </dgm:pt>
    <dgm:pt modelId="{F9122481-A1E5-4FF9-B13E-D93276CB6951}">
      <dgm:prSet/>
      <dgm:spPr/>
      <dgm:t>
        <a:bodyPr/>
        <a:lstStyle/>
        <a:p>
          <a:r>
            <a:rPr lang="en-US"/>
            <a:t>Step 3</a:t>
          </a:r>
        </a:p>
      </dgm:t>
    </dgm:pt>
    <dgm:pt modelId="{76237518-0A49-410E-B577-866AEF1AC67C}" type="parTrans" cxnId="{FD5B1AA6-D062-457B-B8C7-16F03AD2A4C9}">
      <dgm:prSet/>
      <dgm:spPr/>
      <dgm:t>
        <a:bodyPr/>
        <a:lstStyle/>
        <a:p>
          <a:endParaRPr lang="en-US"/>
        </a:p>
      </dgm:t>
    </dgm:pt>
    <dgm:pt modelId="{C40774E0-C316-4C1B-BF71-7357E6AC8845}" type="sibTrans" cxnId="{FD5B1AA6-D062-457B-B8C7-16F03AD2A4C9}">
      <dgm:prSet/>
      <dgm:spPr/>
      <dgm:t>
        <a:bodyPr/>
        <a:lstStyle/>
        <a:p>
          <a:endParaRPr lang="en-US"/>
        </a:p>
      </dgm:t>
    </dgm:pt>
    <dgm:pt modelId="{67C4F77C-7933-4E76-A3E0-BBE8C86BCB34}">
      <dgm:prSet/>
      <dgm:spPr/>
      <dgm:t>
        <a:bodyPr/>
        <a:lstStyle/>
        <a:p>
          <a:r>
            <a:rPr lang="en-US"/>
            <a:t>Loading the OS</a:t>
          </a:r>
        </a:p>
      </dgm:t>
    </dgm:pt>
    <dgm:pt modelId="{CFEE4DF6-EF57-4329-9DD3-492E64FBE669}" type="parTrans" cxnId="{C363F06D-4DCA-432C-8D6D-3CFCCBED7D26}">
      <dgm:prSet/>
      <dgm:spPr/>
      <dgm:t>
        <a:bodyPr/>
        <a:lstStyle/>
        <a:p>
          <a:endParaRPr lang="en-US"/>
        </a:p>
      </dgm:t>
    </dgm:pt>
    <dgm:pt modelId="{8F32EC3D-2CBC-450A-8115-28FFA5D6EADD}" type="sibTrans" cxnId="{C363F06D-4DCA-432C-8D6D-3CFCCBED7D26}">
      <dgm:prSet/>
      <dgm:spPr/>
      <dgm:t>
        <a:bodyPr/>
        <a:lstStyle/>
        <a:p>
          <a:endParaRPr lang="en-US"/>
        </a:p>
      </dgm:t>
    </dgm:pt>
    <dgm:pt modelId="{CE79B223-899C-4225-ACDE-3A24BAA4B041}">
      <dgm:prSet/>
      <dgm:spPr/>
      <dgm:t>
        <a:bodyPr/>
        <a:lstStyle/>
        <a:p>
          <a:r>
            <a:rPr lang="en-US"/>
            <a:t>System files loaded into RAM</a:t>
          </a:r>
        </a:p>
      </dgm:t>
    </dgm:pt>
    <dgm:pt modelId="{28ED6CAC-0CB3-45ED-BEB9-AB16F39E2485}" type="parTrans" cxnId="{F7C9D685-0F2C-43AC-9529-512980F5AF8E}">
      <dgm:prSet/>
      <dgm:spPr/>
      <dgm:t>
        <a:bodyPr/>
        <a:lstStyle/>
        <a:p>
          <a:endParaRPr lang="en-US"/>
        </a:p>
      </dgm:t>
    </dgm:pt>
    <dgm:pt modelId="{298CBEF7-DB54-425E-8DC1-4022CB553C8F}" type="sibTrans" cxnId="{F7C9D685-0F2C-43AC-9529-512980F5AF8E}">
      <dgm:prSet/>
      <dgm:spPr/>
      <dgm:t>
        <a:bodyPr/>
        <a:lstStyle/>
        <a:p>
          <a:endParaRPr lang="en-US"/>
        </a:p>
      </dgm:t>
    </dgm:pt>
    <dgm:pt modelId="{906DAEC8-CAC9-485F-93CD-652342491088}">
      <dgm:prSet/>
      <dgm:spPr/>
      <dgm:t>
        <a:bodyPr/>
        <a:lstStyle/>
        <a:p>
          <a:r>
            <a:rPr lang="en-US"/>
            <a:t>Kernel, essential component of the OS, is then loaded</a:t>
          </a:r>
        </a:p>
      </dgm:t>
    </dgm:pt>
    <dgm:pt modelId="{ED104C5B-EAC1-4AB4-815E-BD263E33767F}" type="parTrans" cxnId="{FB850631-0D25-408F-B602-FE73592D3B7B}">
      <dgm:prSet/>
      <dgm:spPr/>
      <dgm:t>
        <a:bodyPr/>
        <a:lstStyle/>
        <a:p>
          <a:endParaRPr lang="en-US"/>
        </a:p>
      </dgm:t>
    </dgm:pt>
    <dgm:pt modelId="{5E90B011-C3CF-4B47-935B-D739BF310CFE}" type="sibTrans" cxnId="{FB850631-0D25-408F-B602-FE73592D3B7B}">
      <dgm:prSet/>
      <dgm:spPr/>
      <dgm:t>
        <a:bodyPr/>
        <a:lstStyle/>
        <a:p>
          <a:endParaRPr lang="en-US"/>
        </a:p>
      </dgm:t>
    </dgm:pt>
    <dgm:pt modelId="{4A4289CD-9745-492B-8299-391C146635ED}">
      <dgm:prSet/>
      <dgm:spPr/>
      <dgm:t>
        <a:bodyPr/>
        <a:lstStyle/>
        <a:p>
          <a:r>
            <a:rPr lang="en-US"/>
            <a:t>Step 4</a:t>
          </a:r>
        </a:p>
      </dgm:t>
    </dgm:pt>
    <dgm:pt modelId="{B085DC73-473B-4896-B7C3-E4FB4F4C7578}" type="parTrans" cxnId="{90671B62-1D93-47FB-83B9-DF8AF77169EC}">
      <dgm:prSet/>
      <dgm:spPr/>
      <dgm:t>
        <a:bodyPr/>
        <a:lstStyle/>
        <a:p>
          <a:endParaRPr lang="en-US"/>
        </a:p>
      </dgm:t>
    </dgm:pt>
    <dgm:pt modelId="{8BB4882C-311E-4263-8E57-FAB6BF50B2DA}" type="sibTrans" cxnId="{90671B62-1D93-47FB-83B9-DF8AF77169EC}">
      <dgm:prSet/>
      <dgm:spPr/>
      <dgm:t>
        <a:bodyPr/>
        <a:lstStyle/>
        <a:p>
          <a:endParaRPr lang="en-US"/>
        </a:p>
      </dgm:t>
    </dgm:pt>
    <dgm:pt modelId="{2F483839-E9D3-4764-9572-2B796FE19D7B}">
      <dgm:prSet/>
      <dgm:spPr/>
      <dgm:t>
        <a:bodyPr/>
        <a:lstStyle/>
        <a:p>
          <a:r>
            <a:rPr lang="en-US"/>
            <a:t>Checking Further Configurations and Customizations</a:t>
          </a:r>
        </a:p>
      </dgm:t>
    </dgm:pt>
    <dgm:pt modelId="{22454180-82FE-44F7-95FC-09298EF5A718}" type="parTrans" cxnId="{5B966FAD-475C-453A-9C27-130EB9CE1E8B}">
      <dgm:prSet/>
      <dgm:spPr/>
      <dgm:t>
        <a:bodyPr/>
        <a:lstStyle/>
        <a:p>
          <a:endParaRPr lang="en-US"/>
        </a:p>
      </dgm:t>
    </dgm:pt>
    <dgm:pt modelId="{8B291E52-A0FD-4E82-B192-9742298EFA3F}" type="sibTrans" cxnId="{5B966FAD-475C-453A-9C27-130EB9CE1E8B}">
      <dgm:prSet/>
      <dgm:spPr/>
      <dgm:t>
        <a:bodyPr/>
        <a:lstStyle/>
        <a:p>
          <a:endParaRPr lang="en-US"/>
        </a:p>
      </dgm:t>
    </dgm:pt>
    <dgm:pt modelId="{D48D8AE9-5913-4AA9-B86B-D64039252843}">
      <dgm:prSet/>
      <dgm:spPr/>
      <dgm:t>
        <a:bodyPr/>
        <a:lstStyle/>
        <a:p>
          <a:r>
            <a:rPr lang="en-US"/>
            <a:t>Registry contains configurations used by the OS and applications</a:t>
          </a:r>
        </a:p>
      </dgm:t>
    </dgm:pt>
    <dgm:pt modelId="{79BBA3CB-7761-4445-AD72-D4EC0ED75507}" type="parTrans" cxnId="{70B66C1B-9606-492F-8D06-A28256B08A7E}">
      <dgm:prSet/>
      <dgm:spPr/>
      <dgm:t>
        <a:bodyPr/>
        <a:lstStyle/>
        <a:p>
          <a:endParaRPr lang="en-US"/>
        </a:p>
      </dgm:t>
    </dgm:pt>
    <dgm:pt modelId="{E20DABBE-290F-4B92-AE2E-35F4CA78F4B1}" type="sibTrans" cxnId="{70B66C1B-9606-492F-8D06-A28256B08A7E}">
      <dgm:prSet/>
      <dgm:spPr/>
      <dgm:t>
        <a:bodyPr/>
        <a:lstStyle/>
        <a:p>
          <a:endParaRPr lang="en-US"/>
        </a:p>
      </dgm:t>
    </dgm:pt>
    <dgm:pt modelId="{11FB40E9-FAAB-43E6-A698-64542199D0D4}" type="pres">
      <dgm:prSet presAssocID="{6F6251AB-0EF3-4A48-B2DE-187E1C56BB18}" presName="Name0" presStyleCnt="0">
        <dgm:presLayoutVars>
          <dgm:dir/>
          <dgm:animLvl val="lvl"/>
          <dgm:resizeHandles val="exact"/>
        </dgm:presLayoutVars>
      </dgm:prSet>
      <dgm:spPr/>
      <dgm:t>
        <a:bodyPr/>
        <a:lstStyle/>
        <a:p>
          <a:endParaRPr lang="en-US"/>
        </a:p>
      </dgm:t>
    </dgm:pt>
    <dgm:pt modelId="{5CA6BA4E-BC80-4648-87CE-D8F09413E1B2}" type="pres">
      <dgm:prSet presAssocID="{6E9E2AFF-BBDF-45AE-B626-56C7351872B3}" presName="composite" presStyleCnt="0"/>
      <dgm:spPr/>
    </dgm:pt>
    <dgm:pt modelId="{130BE22C-C4D7-4A63-870B-3E733F18747C}" type="pres">
      <dgm:prSet presAssocID="{6E9E2AFF-BBDF-45AE-B626-56C7351872B3}" presName="parTx" presStyleLbl="alignNode1" presStyleIdx="0" presStyleCnt="4">
        <dgm:presLayoutVars>
          <dgm:chMax val="0"/>
          <dgm:chPref val="0"/>
        </dgm:presLayoutVars>
      </dgm:prSet>
      <dgm:spPr/>
      <dgm:t>
        <a:bodyPr/>
        <a:lstStyle/>
        <a:p>
          <a:endParaRPr lang="en-US"/>
        </a:p>
      </dgm:t>
    </dgm:pt>
    <dgm:pt modelId="{F75DE432-564A-4481-9F6B-E42CD072FF76}" type="pres">
      <dgm:prSet presAssocID="{6E9E2AFF-BBDF-45AE-B626-56C7351872B3}" presName="desTx" presStyleLbl="alignAccFollowNode1" presStyleIdx="0" presStyleCnt="4">
        <dgm:presLayoutVars/>
      </dgm:prSet>
      <dgm:spPr/>
      <dgm:t>
        <a:bodyPr/>
        <a:lstStyle/>
        <a:p>
          <a:endParaRPr lang="en-US"/>
        </a:p>
      </dgm:t>
    </dgm:pt>
    <dgm:pt modelId="{0731615B-5C83-42DB-A640-1C2BDB3AE8F5}" type="pres">
      <dgm:prSet presAssocID="{6283C2D8-4464-4D7C-9C3B-51F8BDA254FB}" presName="space" presStyleCnt="0"/>
      <dgm:spPr/>
    </dgm:pt>
    <dgm:pt modelId="{4A8D60D8-477E-4A86-8E1B-FBB0537183BB}" type="pres">
      <dgm:prSet presAssocID="{8C8F2DEB-7418-47B0-9318-533F7FEA0931}" presName="composite" presStyleCnt="0"/>
      <dgm:spPr/>
    </dgm:pt>
    <dgm:pt modelId="{5AC2D125-9240-488F-B804-0BB2FD247017}" type="pres">
      <dgm:prSet presAssocID="{8C8F2DEB-7418-47B0-9318-533F7FEA0931}" presName="parTx" presStyleLbl="alignNode1" presStyleIdx="1" presStyleCnt="4">
        <dgm:presLayoutVars>
          <dgm:chMax val="0"/>
          <dgm:chPref val="0"/>
        </dgm:presLayoutVars>
      </dgm:prSet>
      <dgm:spPr/>
      <dgm:t>
        <a:bodyPr/>
        <a:lstStyle/>
        <a:p>
          <a:endParaRPr lang="en-US"/>
        </a:p>
      </dgm:t>
    </dgm:pt>
    <dgm:pt modelId="{C48F949D-B3B6-455D-B310-FE0C5B52E0F9}" type="pres">
      <dgm:prSet presAssocID="{8C8F2DEB-7418-47B0-9318-533F7FEA0931}" presName="desTx" presStyleLbl="alignAccFollowNode1" presStyleIdx="1" presStyleCnt="4">
        <dgm:presLayoutVars/>
      </dgm:prSet>
      <dgm:spPr/>
      <dgm:t>
        <a:bodyPr/>
        <a:lstStyle/>
        <a:p>
          <a:endParaRPr lang="en-US"/>
        </a:p>
      </dgm:t>
    </dgm:pt>
    <dgm:pt modelId="{578F113B-0E1C-4959-A700-091C8E081302}" type="pres">
      <dgm:prSet presAssocID="{9A7D0565-91FD-41BC-BB7F-C9FAC5FDB99E}" presName="space" presStyleCnt="0"/>
      <dgm:spPr/>
    </dgm:pt>
    <dgm:pt modelId="{D919139F-24D0-465E-AB30-F8D5100D34A7}" type="pres">
      <dgm:prSet presAssocID="{F9122481-A1E5-4FF9-B13E-D93276CB6951}" presName="composite" presStyleCnt="0"/>
      <dgm:spPr/>
    </dgm:pt>
    <dgm:pt modelId="{D056229A-3A89-4164-A1A6-A9C2B7FADBFD}" type="pres">
      <dgm:prSet presAssocID="{F9122481-A1E5-4FF9-B13E-D93276CB6951}" presName="parTx" presStyleLbl="alignNode1" presStyleIdx="2" presStyleCnt="4">
        <dgm:presLayoutVars>
          <dgm:chMax val="0"/>
          <dgm:chPref val="0"/>
        </dgm:presLayoutVars>
      </dgm:prSet>
      <dgm:spPr/>
      <dgm:t>
        <a:bodyPr/>
        <a:lstStyle/>
        <a:p>
          <a:endParaRPr lang="en-US"/>
        </a:p>
      </dgm:t>
    </dgm:pt>
    <dgm:pt modelId="{C8A33A27-2D8E-4E3C-B531-AEB92AB7B669}" type="pres">
      <dgm:prSet presAssocID="{F9122481-A1E5-4FF9-B13E-D93276CB6951}" presName="desTx" presStyleLbl="alignAccFollowNode1" presStyleIdx="2" presStyleCnt="4">
        <dgm:presLayoutVars/>
      </dgm:prSet>
      <dgm:spPr/>
      <dgm:t>
        <a:bodyPr/>
        <a:lstStyle/>
        <a:p>
          <a:endParaRPr lang="en-US"/>
        </a:p>
      </dgm:t>
    </dgm:pt>
    <dgm:pt modelId="{EA5E54B1-A1A9-4BF4-A581-3784190D6434}" type="pres">
      <dgm:prSet presAssocID="{C40774E0-C316-4C1B-BF71-7357E6AC8845}" presName="space" presStyleCnt="0"/>
      <dgm:spPr/>
    </dgm:pt>
    <dgm:pt modelId="{36D08106-E3DE-41C0-B7D8-303E557422E3}" type="pres">
      <dgm:prSet presAssocID="{4A4289CD-9745-492B-8299-391C146635ED}" presName="composite" presStyleCnt="0"/>
      <dgm:spPr/>
    </dgm:pt>
    <dgm:pt modelId="{0CE73670-3B6D-4072-B932-9B37AE0EC0D2}" type="pres">
      <dgm:prSet presAssocID="{4A4289CD-9745-492B-8299-391C146635ED}" presName="parTx" presStyleLbl="alignNode1" presStyleIdx="3" presStyleCnt="4">
        <dgm:presLayoutVars>
          <dgm:chMax val="0"/>
          <dgm:chPref val="0"/>
        </dgm:presLayoutVars>
      </dgm:prSet>
      <dgm:spPr/>
      <dgm:t>
        <a:bodyPr/>
        <a:lstStyle/>
        <a:p>
          <a:endParaRPr lang="en-US"/>
        </a:p>
      </dgm:t>
    </dgm:pt>
    <dgm:pt modelId="{50614D93-20B8-4D5A-9455-C4F4089D2506}" type="pres">
      <dgm:prSet presAssocID="{4A4289CD-9745-492B-8299-391C146635ED}" presName="desTx" presStyleLbl="alignAccFollowNode1" presStyleIdx="3" presStyleCnt="4">
        <dgm:presLayoutVars/>
      </dgm:prSet>
      <dgm:spPr/>
      <dgm:t>
        <a:bodyPr/>
        <a:lstStyle/>
        <a:p>
          <a:endParaRPr lang="en-US"/>
        </a:p>
      </dgm:t>
    </dgm:pt>
  </dgm:ptLst>
  <dgm:cxnLst>
    <dgm:cxn modelId="{81E9602F-A1F5-4007-B921-5153D12D9D8A}" type="presOf" srcId="{799D3F62-C72C-40C8-9431-3DFACC12B622}" destId="{C48F949D-B3B6-455D-B310-FE0C5B52E0F9}" srcOrd="0" destOrd="1" presId="urn:microsoft.com/office/officeart/2016/7/layout/ChevronBlockProcess"/>
    <dgm:cxn modelId="{B1D200B9-F89A-4CB7-9CD9-885811BED57B}" type="presOf" srcId="{906DAEC8-CAC9-485F-93CD-652342491088}" destId="{C8A33A27-2D8E-4E3C-B531-AEB92AB7B669}" srcOrd="0" destOrd="2" presId="urn:microsoft.com/office/officeart/2016/7/layout/ChevronBlockProcess"/>
    <dgm:cxn modelId="{05341B67-591F-4958-90D8-4D414C13573B}" type="presOf" srcId="{0823FD14-7BA8-49D9-9780-F68C42D2C589}" destId="{F75DE432-564A-4481-9F6B-E42CD072FF76}" srcOrd="0" destOrd="2" presId="urn:microsoft.com/office/officeart/2016/7/layout/ChevronBlockProcess"/>
    <dgm:cxn modelId="{83566820-B3AE-4900-8962-D7F445A8510F}" srcId="{8C8F2DEB-7418-47B0-9318-533F7FEA0931}" destId="{5480738C-AF14-494C-A43E-011826633C5B}" srcOrd="0" destOrd="0" parTransId="{EF426FD4-2249-408D-83E3-0BB304C11251}" sibTransId="{460415A4-4B25-4AFF-888A-4B5F61F3D4C1}"/>
    <dgm:cxn modelId="{C4A2DE37-2FBE-414E-9641-4B35196822E1}" srcId="{6E9E2AFF-BBDF-45AE-B626-56C7351872B3}" destId="{1E686E7E-8F93-45C2-9478-736F02B8BDB2}" srcOrd="0" destOrd="0" parTransId="{8BF8685A-8F58-434F-95EA-84FC35729307}" sibTransId="{02E722AE-4081-46A8-97D6-B47CCB6582A3}"/>
    <dgm:cxn modelId="{779A8C32-45C2-4BEA-AA93-289B5811C8CC}" type="presOf" srcId="{CE79B223-899C-4225-ACDE-3A24BAA4B041}" destId="{C8A33A27-2D8E-4E3C-B531-AEB92AB7B669}" srcOrd="0" destOrd="1" presId="urn:microsoft.com/office/officeart/2016/7/layout/ChevronBlockProcess"/>
    <dgm:cxn modelId="{F37027EE-B6FC-464B-870C-96DA23E6BED0}" type="presOf" srcId="{7887EADE-9A6A-45D9-95C5-8CAF05E273CD}" destId="{F75DE432-564A-4481-9F6B-E42CD072FF76}" srcOrd="0" destOrd="1" presId="urn:microsoft.com/office/officeart/2016/7/layout/ChevronBlockProcess"/>
    <dgm:cxn modelId="{009950A4-A247-42F8-85D8-1AA1A43E4F41}" type="presOf" srcId="{2F483839-E9D3-4764-9572-2B796FE19D7B}" destId="{50614D93-20B8-4D5A-9455-C4F4089D2506}" srcOrd="0" destOrd="0" presId="urn:microsoft.com/office/officeart/2016/7/layout/ChevronBlockProcess"/>
    <dgm:cxn modelId="{F7929F48-2F53-41B2-989C-D9EB80004937}" type="presOf" srcId="{6F6251AB-0EF3-4A48-B2DE-187E1C56BB18}" destId="{11FB40E9-FAAB-43E6-A698-64542199D0D4}" srcOrd="0" destOrd="0" presId="urn:microsoft.com/office/officeart/2016/7/layout/ChevronBlockProcess"/>
    <dgm:cxn modelId="{AEFF2AD2-1D7E-4B1A-9CF1-E235EE9EC93B}" srcId="{1E686E7E-8F93-45C2-9478-736F02B8BDB2}" destId="{7887EADE-9A6A-45D9-95C5-8CAF05E273CD}" srcOrd="0" destOrd="0" parTransId="{68835589-27C8-42C9-8BE0-95F16CF30536}" sibTransId="{519BF22E-8D02-4D2D-97F3-E261B3574764}"/>
    <dgm:cxn modelId="{5B966FAD-475C-453A-9C27-130EB9CE1E8B}" srcId="{4A4289CD-9745-492B-8299-391C146635ED}" destId="{2F483839-E9D3-4764-9572-2B796FE19D7B}" srcOrd="0" destOrd="0" parTransId="{22454180-82FE-44F7-95FC-09298EF5A718}" sibTransId="{8B291E52-A0FD-4E82-B192-9742298EFA3F}"/>
    <dgm:cxn modelId="{C363F06D-4DCA-432C-8D6D-3CFCCBED7D26}" srcId="{F9122481-A1E5-4FF9-B13E-D93276CB6951}" destId="{67C4F77C-7933-4E76-A3E0-BBE8C86BCB34}" srcOrd="0" destOrd="0" parTransId="{CFEE4DF6-EF57-4329-9DD3-492E64FBE669}" sibTransId="{8F32EC3D-2CBC-450A-8115-28FFA5D6EADD}"/>
    <dgm:cxn modelId="{3551FF9D-17BD-44DE-80FF-72D7FE1264BA}" srcId="{5480738C-AF14-494C-A43E-011826633C5B}" destId="{799D3F62-C72C-40C8-9431-3DFACC12B622}" srcOrd="0" destOrd="0" parTransId="{5CF86EAC-5817-4DE7-84EB-DF9D58C2CDBE}" sibTransId="{B0F40140-E90E-41CC-8C5D-744F065333BF}"/>
    <dgm:cxn modelId="{E532D010-3619-4DBF-B105-73AB92812CB3}" srcId="{1E686E7E-8F93-45C2-9478-736F02B8BDB2}" destId="{0823FD14-7BA8-49D9-9780-F68C42D2C589}" srcOrd="1" destOrd="0" parTransId="{1972ACF2-C09D-4825-AB46-96D14BEA9442}" sibTransId="{01989DFC-7097-40FE-BEA2-5FEC062A6156}"/>
    <dgm:cxn modelId="{C098D745-D787-4C82-8620-96B62E7657A6}" srcId="{6F6251AB-0EF3-4A48-B2DE-187E1C56BB18}" destId="{8C8F2DEB-7418-47B0-9318-533F7FEA0931}" srcOrd="1" destOrd="0" parTransId="{8BA16DCE-B566-4BF7-B693-160FEC420874}" sibTransId="{9A7D0565-91FD-41BC-BB7F-C9FAC5FDB99E}"/>
    <dgm:cxn modelId="{13004B74-9F6D-4C3F-8F66-0A72AD3B60DF}" type="presOf" srcId="{67C4F77C-7933-4E76-A3E0-BBE8C86BCB34}" destId="{C8A33A27-2D8E-4E3C-B531-AEB92AB7B669}" srcOrd="0" destOrd="0" presId="urn:microsoft.com/office/officeart/2016/7/layout/ChevronBlockProcess"/>
    <dgm:cxn modelId="{FE416056-9FE6-429C-BB2C-EAC7558BE688}" type="presOf" srcId="{8C8F2DEB-7418-47B0-9318-533F7FEA0931}" destId="{5AC2D125-9240-488F-B804-0BB2FD247017}" srcOrd="0" destOrd="0" presId="urn:microsoft.com/office/officeart/2016/7/layout/ChevronBlockProcess"/>
    <dgm:cxn modelId="{291F15DA-DA18-4C86-AEC5-9882E4FEEE76}" type="presOf" srcId="{5480738C-AF14-494C-A43E-011826633C5B}" destId="{C48F949D-B3B6-455D-B310-FE0C5B52E0F9}" srcOrd="0" destOrd="0" presId="urn:microsoft.com/office/officeart/2016/7/layout/ChevronBlockProcess"/>
    <dgm:cxn modelId="{FD5B1AA6-D062-457B-B8C7-16F03AD2A4C9}" srcId="{6F6251AB-0EF3-4A48-B2DE-187E1C56BB18}" destId="{F9122481-A1E5-4FF9-B13E-D93276CB6951}" srcOrd="2" destOrd="0" parTransId="{76237518-0A49-410E-B577-866AEF1AC67C}" sibTransId="{C40774E0-C316-4C1B-BF71-7357E6AC8845}"/>
    <dgm:cxn modelId="{F1910C60-5D3B-4F0E-B544-D18C8D31C517}" type="presOf" srcId="{4A4289CD-9745-492B-8299-391C146635ED}" destId="{0CE73670-3B6D-4072-B932-9B37AE0EC0D2}" srcOrd="0" destOrd="0" presId="urn:microsoft.com/office/officeart/2016/7/layout/ChevronBlockProcess"/>
    <dgm:cxn modelId="{DFDF6469-8A6B-4537-BD02-ED585C813AA0}" type="presOf" srcId="{1E686E7E-8F93-45C2-9478-736F02B8BDB2}" destId="{F75DE432-564A-4481-9F6B-E42CD072FF76}" srcOrd="0" destOrd="0" presId="urn:microsoft.com/office/officeart/2016/7/layout/ChevronBlockProcess"/>
    <dgm:cxn modelId="{FDD58A1D-FD61-4824-B061-FCB2FB081ACB}" type="presOf" srcId="{6E9E2AFF-BBDF-45AE-B626-56C7351872B3}" destId="{130BE22C-C4D7-4A63-870B-3E733F18747C}" srcOrd="0" destOrd="0" presId="urn:microsoft.com/office/officeart/2016/7/layout/ChevronBlockProcess"/>
    <dgm:cxn modelId="{90671B62-1D93-47FB-83B9-DF8AF77169EC}" srcId="{6F6251AB-0EF3-4A48-B2DE-187E1C56BB18}" destId="{4A4289CD-9745-492B-8299-391C146635ED}" srcOrd="3" destOrd="0" parTransId="{B085DC73-473B-4896-B7C3-E4FB4F4C7578}" sibTransId="{8BB4882C-311E-4263-8E57-FAB6BF50B2DA}"/>
    <dgm:cxn modelId="{F7C9D685-0F2C-43AC-9529-512980F5AF8E}" srcId="{67C4F77C-7933-4E76-A3E0-BBE8C86BCB34}" destId="{CE79B223-899C-4225-ACDE-3A24BAA4B041}" srcOrd="0" destOrd="0" parTransId="{28ED6CAC-0CB3-45ED-BEB9-AB16F39E2485}" sibTransId="{298CBEF7-DB54-425E-8DC1-4022CB553C8F}"/>
    <dgm:cxn modelId="{EAF29010-F205-46B3-BE33-655A1351FD5C}" type="presOf" srcId="{F9122481-A1E5-4FF9-B13E-D93276CB6951}" destId="{D056229A-3A89-4164-A1A6-A9C2B7FADBFD}" srcOrd="0" destOrd="0" presId="urn:microsoft.com/office/officeart/2016/7/layout/ChevronBlockProcess"/>
    <dgm:cxn modelId="{AB064CCF-8985-4A9B-A23B-05AD0327C6FC}" type="presOf" srcId="{D48D8AE9-5913-4AA9-B86B-D64039252843}" destId="{50614D93-20B8-4D5A-9455-C4F4089D2506}" srcOrd="0" destOrd="1" presId="urn:microsoft.com/office/officeart/2016/7/layout/ChevronBlockProcess"/>
    <dgm:cxn modelId="{70B66C1B-9606-492F-8D06-A28256B08A7E}" srcId="{2F483839-E9D3-4764-9572-2B796FE19D7B}" destId="{D48D8AE9-5913-4AA9-B86B-D64039252843}" srcOrd="0" destOrd="0" parTransId="{79BBA3CB-7761-4445-AD72-D4EC0ED75507}" sibTransId="{E20DABBE-290F-4B92-AE2E-35F4CA78F4B1}"/>
    <dgm:cxn modelId="{74EE4799-EEC4-4D85-964A-63D2E9B4B4FB}" srcId="{6F6251AB-0EF3-4A48-B2DE-187E1C56BB18}" destId="{6E9E2AFF-BBDF-45AE-B626-56C7351872B3}" srcOrd="0" destOrd="0" parTransId="{776DFA8E-41A0-4DD8-ADCF-720C7D0CDF6F}" sibTransId="{6283C2D8-4464-4D7C-9C3B-51F8BDA254FB}"/>
    <dgm:cxn modelId="{FB850631-0D25-408F-B602-FE73592D3B7B}" srcId="{67C4F77C-7933-4E76-A3E0-BBE8C86BCB34}" destId="{906DAEC8-CAC9-485F-93CD-652342491088}" srcOrd="1" destOrd="0" parTransId="{ED104C5B-EAC1-4AB4-815E-BD263E33767F}" sibTransId="{5E90B011-C3CF-4B47-935B-D739BF310CFE}"/>
    <dgm:cxn modelId="{7F2AFE80-1AC8-4DC9-9F5D-FEAD4BE1633D}" type="presParOf" srcId="{11FB40E9-FAAB-43E6-A698-64542199D0D4}" destId="{5CA6BA4E-BC80-4648-87CE-D8F09413E1B2}" srcOrd="0" destOrd="0" presId="urn:microsoft.com/office/officeart/2016/7/layout/ChevronBlockProcess"/>
    <dgm:cxn modelId="{8CBBB8B8-72D9-4134-99F3-A426B2399B59}" type="presParOf" srcId="{5CA6BA4E-BC80-4648-87CE-D8F09413E1B2}" destId="{130BE22C-C4D7-4A63-870B-3E733F18747C}" srcOrd="0" destOrd="0" presId="urn:microsoft.com/office/officeart/2016/7/layout/ChevronBlockProcess"/>
    <dgm:cxn modelId="{D417AB3D-E7B4-4A8C-99DF-62A0074CBDFA}" type="presParOf" srcId="{5CA6BA4E-BC80-4648-87CE-D8F09413E1B2}" destId="{F75DE432-564A-4481-9F6B-E42CD072FF76}" srcOrd="1" destOrd="0" presId="urn:microsoft.com/office/officeart/2016/7/layout/ChevronBlockProcess"/>
    <dgm:cxn modelId="{709CA60C-E34A-454D-9008-9672BF95614E}" type="presParOf" srcId="{11FB40E9-FAAB-43E6-A698-64542199D0D4}" destId="{0731615B-5C83-42DB-A640-1C2BDB3AE8F5}" srcOrd="1" destOrd="0" presId="urn:microsoft.com/office/officeart/2016/7/layout/ChevronBlockProcess"/>
    <dgm:cxn modelId="{5E787D61-58CD-4BB8-84D8-DF3C390B14FE}" type="presParOf" srcId="{11FB40E9-FAAB-43E6-A698-64542199D0D4}" destId="{4A8D60D8-477E-4A86-8E1B-FBB0537183BB}" srcOrd="2" destOrd="0" presId="urn:microsoft.com/office/officeart/2016/7/layout/ChevronBlockProcess"/>
    <dgm:cxn modelId="{D5684808-6C5B-4E33-A93D-80DB34814DF2}" type="presParOf" srcId="{4A8D60D8-477E-4A86-8E1B-FBB0537183BB}" destId="{5AC2D125-9240-488F-B804-0BB2FD247017}" srcOrd="0" destOrd="0" presId="urn:microsoft.com/office/officeart/2016/7/layout/ChevronBlockProcess"/>
    <dgm:cxn modelId="{75752141-E93A-4EBA-B677-C2DEADC9B7D4}" type="presParOf" srcId="{4A8D60D8-477E-4A86-8E1B-FBB0537183BB}" destId="{C48F949D-B3B6-455D-B310-FE0C5B52E0F9}" srcOrd="1" destOrd="0" presId="urn:microsoft.com/office/officeart/2016/7/layout/ChevronBlockProcess"/>
    <dgm:cxn modelId="{657255B2-54A1-4A48-A106-0BB8A674AC56}" type="presParOf" srcId="{11FB40E9-FAAB-43E6-A698-64542199D0D4}" destId="{578F113B-0E1C-4959-A700-091C8E081302}" srcOrd="3" destOrd="0" presId="urn:microsoft.com/office/officeart/2016/7/layout/ChevronBlockProcess"/>
    <dgm:cxn modelId="{803A5556-9301-46CC-914C-F684E41CF3DA}" type="presParOf" srcId="{11FB40E9-FAAB-43E6-A698-64542199D0D4}" destId="{D919139F-24D0-465E-AB30-F8D5100D34A7}" srcOrd="4" destOrd="0" presId="urn:microsoft.com/office/officeart/2016/7/layout/ChevronBlockProcess"/>
    <dgm:cxn modelId="{2D344AD1-AE46-4EB1-B5A7-5E7B0DDC5559}" type="presParOf" srcId="{D919139F-24D0-465E-AB30-F8D5100D34A7}" destId="{D056229A-3A89-4164-A1A6-A9C2B7FADBFD}" srcOrd="0" destOrd="0" presId="urn:microsoft.com/office/officeart/2016/7/layout/ChevronBlockProcess"/>
    <dgm:cxn modelId="{87ACE8C3-7EF7-4311-AA3E-6879AB7AFA62}" type="presParOf" srcId="{D919139F-24D0-465E-AB30-F8D5100D34A7}" destId="{C8A33A27-2D8E-4E3C-B531-AEB92AB7B669}" srcOrd="1" destOrd="0" presId="urn:microsoft.com/office/officeart/2016/7/layout/ChevronBlockProcess"/>
    <dgm:cxn modelId="{D9DB563A-BA59-41FA-A2F3-E4BC23BBFDC7}" type="presParOf" srcId="{11FB40E9-FAAB-43E6-A698-64542199D0D4}" destId="{EA5E54B1-A1A9-4BF4-A581-3784190D6434}" srcOrd="5" destOrd="0" presId="urn:microsoft.com/office/officeart/2016/7/layout/ChevronBlockProcess"/>
    <dgm:cxn modelId="{8BF26E2B-BD56-40E3-8D4B-31EC62EC8C92}" type="presParOf" srcId="{11FB40E9-FAAB-43E6-A698-64542199D0D4}" destId="{36D08106-E3DE-41C0-B7D8-303E557422E3}" srcOrd="6" destOrd="0" presId="urn:microsoft.com/office/officeart/2016/7/layout/ChevronBlockProcess"/>
    <dgm:cxn modelId="{F1D51B63-8637-42FC-81E1-B2311E518486}" type="presParOf" srcId="{36D08106-E3DE-41C0-B7D8-303E557422E3}" destId="{0CE73670-3B6D-4072-B932-9B37AE0EC0D2}" srcOrd="0" destOrd="0" presId="urn:microsoft.com/office/officeart/2016/7/layout/ChevronBlockProcess"/>
    <dgm:cxn modelId="{47F25270-A434-4596-8FF7-99CE2DD51E59}" type="presParOf" srcId="{36D08106-E3DE-41C0-B7D8-303E557422E3}" destId="{50614D93-20B8-4D5A-9455-C4F4089D2506}" srcOrd="1" destOrd="0" presId="urn:microsoft.com/office/officeart/2016/7/layout/ChevronBlock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F08713-B9BD-442B-A38B-B54058D68758}">
      <dsp:nvSpPr>
        <dsp:cNvPr id="0" name=""/>
        <dsp:cNvSpPr/>
      </dsp:nvSpPr>
      <dsp:spPr>
        <a:xfrm>
          <a:off x="0" y="5619"/>
          <a:ext cx="9810750" cy="67320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0CC9530-D54A-45E7-9B5B-D67201A26BFD}">
      <dsp:nvSpPr>
        <dsp:cNvPr id="0" name=""/>
        <dsp:cNvSpPr/>
      </dsp:nvSpPr>
      <dsp:spPr>
        <a:xfrm>
          <a:off x="203643" y="157089"/>
          <a:ext cx="370622" cy="370260"/>
        </a:xfrm>
        <a:prstGeom prst="rect">
          <a:avLst/>
        </a:prstGeom>
        <a:blipFill>
          <a:blip xmlns:r="http://schemas.openxmlformats.org/officeDocument/2006/relationships" r:embed="rId1" cstate="hqprint">
            <a:extLst>
              <a:ext uri="{28A0092B-C50C-407E-A947-70E740481C1C}">
                <a14:useLocalDpi xmlns:a14="http://schemas.microsoft.com/office/drawing/2010/main" val="0"/>
              </a:ext>
              <a:ext uri="{96DAC541-7B7A-43D3-8B79-37D633B846F1}">
                <asvg:svgBlip xmlns:asvg="http://schemas.microsoft.com/office/drawing/2016/SVG/main" xmlns=""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2C483D7-80D0-49F7-8844-2C3DFDDF96E8}">
      <dsp:nvSpPr>
        <dsp:cNvPr id="0" name=""/>
        <dsp:cNvSpPr/>
      </dsp:nvSpPr>
      <dsp:spPr>
        <a:xfrm>
          <a:off x="777909" y="5619"/>
          <a:ext cx="8997696" cy="7363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7927" tIns="77927" rIns="77927" bIns="77927" numCol="1" spcCol="1270" anchor="ctr" anchorCtr="0">
          <a:noAutofit/>
        </a:bodyPr>
        <a:lstStyle/>
        <a:p>
          <a:pPr lvl="0" algn="l" defTabSz="1066800">
            <a:lnSpc>
              <a:spcPct val="90000"/>
            </a:lnSpc>
            <a:spcBef>
              <a:spcPct val="0"/>
            </a:spcBef>
            <a:spcAft>
              <a:spcPct val="35000"/>
            </a:spcAft>
          </a:pPr>
          <a:r>
            <a:rPr lang="en-US" sz="2400" kern="1200" baseline="0" dirty="0"/>
            <a:t>Compare application software and system software</a:t>
          </a:r>
          <a:endParaRPr lang="en-US" sz="2400" kern="1200" dirty="0"/>
        </a:p>
      </dsp:txBody>
      <dsp:txXfrm>
        <a:off x="777909" y="5619"/>
        <a:ext cx="8997696" cy="736314"/>
      </dsp:txXfrm>
    </dsp:sp>
    <dsp:sp modelId="{A48CDD71-CE38-48AF-AE81-9B62FB1A6DA4}">
      <dsp:nvSpPr>
        <dsp:cNvPr id="0" name=""/>
        <dsp:cNvSpPr/>
      </dsp:nvSpPr>
      <dsp:spPr>
        <a:xfrm>
          <a:off x="0" y="926012"/>
          <a:ext cx="9810750" cy="67320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2A29817-EA3E-4F22-8D6F-9061B0AAFAFF}">
      <dsp:nvSpPr>
        <dsp:cNvPr id="0" name=""/>
        <dsp:cNvSpPr/>
      </dsp:nvSpPr>
      <dsp:spPr>
        <a:xfrm>
          <a:off x="203643" y="1077482"/>
          <a:ext cx="370622" cy="370260"/>
        </a:xfrm>
        <a:prstGeom prst="rect">
          <a:avLst/>
        </a:prstGeom>
        <a:blipFill>
          <a:blip xmlns:r="http://schemas.openxmlformats.org/officeDocument/2006/relationships" r:embed="rId3" cstate="hqprint">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86BCD26-7618-4A8F-802E-DE9F74833191}">
      <dsp:nvSpPr>
        <dsp:cNvPr id="0" name=""/>
        <dsp:cNvSpPr/>
      </dsp:nvSpPr>
      <dsp:spPr>
        <a:xfrm>
          <a:off x="777909" y="926012"/>
          <a:ext cx="8997696" cy="7363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7927" tIns="77927" rIns="77927" bIns="77927" numCol="1" spcCol="1270" anchor="ctr" anchorCtr="0">
          <a:noAutofit/>
        </a:bodyPr>
        <a:lstStyle/>
        <a:p>
          <a:pPr lvl="0" algn="l" defTabSz="1066800">
            <a:lnSpc>
              <a:spcPct val="90000"/>
            </a:lnSpc>
            <a:spcBef>
              <a:spcPct val="0"/>
            </a:spcBef>
            <a:spcAft>
              <a:spcPct val="35000"/>
            </a:spcAft>
          </a:pPr>
          <a:r>
            <a:rPr lang="en-US" sz="2400" kern="1200" baseline="0" dirty="0"/>
            <a:t>Differences between commercial software and open-source software and describe models for software distribution.</a:t>
          </a:r>
          <a:endParaRPr lang="en-US" sz="2400" kern="1200" dirty="0"/>
        </a:p>
      </dsp:txBody>
      <dsp:txXfrm>
        <a:off x="777909" y="926012"/>
        <a:ext cx="8997696" cy="736314"/>
      </dsp:txXfrm>
    </dsp:sp>
    <dsp:sp modelId="{99E10118-E0B7-4F80-BF60-A1F80D66669B}">
      <dsp:nvSpPr>
        <dsp:cNvPr id="0" name=""/>
        <dsp:cNvSpPr/>
      </dsp:nvSpPr>
      <dsp:spPr>
        <a:xfrm>
          <a:off x="0" y="1846405"/>
          <a:ext cx="9810750" cy="67320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5B0D31F-8144-482F-8D16-F19BA4E878FD}">
      <dsp:nvSpPr>
        <dsp:cNvPr id="0" name=""/>
        <dsp:cNvSpPr/>
      </dsp:nvSpPr>
      <dsp:spPr>
        <a:xfrm>
          <a:off x="203643" y="1997875"/>
          <a:ext cx="370622" cy="370260"/>
        </a:xfrm>
        <a:prstGeom prst="rect">
          <a:avLst/>
        </a:prstGeom>
        <a:blipFill>
          <a:blip xmlns:r="http://schemas.openxmlformats.org/officeDocument/2006/relationships" r:embed="rId5" cstate="hqprint">
            <a:extLst>
              <a:ext uri="{28A0092B-C50C-407E-A947-70E740481C1C}">
                <a14:useLocalDpi xmlns:a14="http://schemas.microsoft.com/office/drawing/2010/main" val="0"/>
              </a:ext>
              <a:ext uri="{96DAC541-7B7A-43D3-8B79-37D633B846F1}">
                <asvg:svgBlip xmlns:asvg="http://schemas.microsoft.com/office/drawing/2016/SVG/main" xmlns=""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6EDFF3E-4F8F-47D3-AB4B-1BD9FED74D1C}">
      <dsp:nvSpPr>
        <dsp:cNvPr id="0" name=""/>
        <dsp:cNvSpPr/>
      </dsp:nvSpPr>
      <dsp:spPr>
        <a:xfrm>
          <a:off x="777909" y="1846405"/>
          <a:ext cx="8997696" cy="7363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7927" tIns="77927" rIns="77927" bIns="77927" numCol="1" spcCol="1270" anchor="ctr" anchorCtr="0">
          <a:noAutofit/>
        </a:bodyPr>
        <a:lstStyle/>
        <a:p>
          <a:pPr lvl="0" algn="l" defTabSz="1066800">
            <a:lnSpc>
              <a:spcPct val="90000"/>
            </a:lnSpc>
            <a:spcBef>
              <a:spcPct val="0"/>
            </a:spcBef>
            <a:spcAft>
              <a:spcPct val="35000"/>
            </a:spcAft>
          </a:pPr>
          <a:r>
            <a:rPr lang="en-US" sz="2400" kern="1200" baseline="0"/>
            <a:t>Considerations around the decision to upgrade your software.</a:t>
          </a:r>
          <a:endParaRPr lang="en-US" sz="2400" kern="1200"/>
        </a:p>
      </dsp:txBody>
      <dsp:txXfrm>
        <a:off x="777909" y="1846405"/>
        <a:ext cx="8997696" cy="736314"/>
      </dsp:txXfrm>
    </dsp:sp>
    <dsp:sp modelId="{0758B161-5463-415A-BB93-414BED51FD9B}">
      <dsp:nvSpPr>
        <dsp:cNvPr id="0" name=""/>
        <dsp:cNvSpPr/>
      </dsp:nvSpPr>
      <dsp:spPr>
        <a:xfrm>
          <a:off x="0" y="2766798"/>
          <a:ext cx="9810750" cy="67320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3810147-4D84-4018-AAB9-0E1BADFB76B8}">
      <dsp:nvSpPr>
        <dsp:cNvPr id="0" name=""/>
        <dsp:cNvSpPr/>
      </dsp:nvSpPr>
      <dsp:spPr>
        <a:xfrm>
          <a:off x="203643" y="2918268"/>
          <a:ext cx="370622" cy="370260"/>
        </a:xfrm>
        <a:prstGeom prst="rect">
          <a:avLst/>
        </a:prstGeom>
        <a:blipFill>
          <a:blip xmlns:r="http://schemas.openxmlformats.org/officeDocument/2006/relationships" r:embed="rId7" cstate="hqprint">
            <a:extLst>
              <a:ext uri="{28A0092B-C50C-407E-A947-70E740481C1C}">
                <a14:useLocalDpi xmlns:a14="http://schemas.microsoft.com/office/drawing/2010/main" val="0"/>
              </a:ext>
              <a:ext uri="{96DAC541-7B7A-43D3-8B79-37D633B846F1}">
                <asvg:svgBlip xmlns:asvg="http://schemas.microsoft.com/office/drawing/2016/SVG/main" xmlns=""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8064315-A5DF-4370-AB65-F49BBCA151C9}">
      <dsp:nvSpPr>
        <dsp:cNvPr id="0" name=""/>
        <dsp:cNvSpPr/>
      </dsp:nvSpPr>
      <dsp:spPr>
        <a:xfrm>
          <a:off x="777909" y="2766798"/>
          <a:ext cx="8997696" cy="7363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7927" tIns="77927" rIns="77927" bIns="77927" numCol="1" spcCol="1270" anchor="ctr" anchorCtr="0">
          <a:noAutofit/>
        </a:bodyPr>
        <a:lstStyle/>
        <a:p>
          <a:pPr lvl="0" algn="l" defTabSz="1066800">
            <a:lnSpc>
              <a:spcPct val="90000"/>
            </a:lnSpc>
            <a:spcBef>
              <a:spcPct val="0"/>
            </a:spcBef>
            <a:spcAft>
              <a:spcPct val="35000"/>
            </a:spcAft>
          </a:pPr>
          <a:r>
            <a:rPr lang="en-US" sz="2400" kern="1200" baseline="0"/>
            <a:t>Uses and features of digital multimedia software</a:t>
          </a:r>
          <a:endParaRPr lang="en-US" sz="2400" kern="1200"/>
        </a:p>
      </dsp:txBody>
      <dsp:txXfrm>
        <a:off x="777909" y="2766798"/>
        <a:ext cx="8997696" cy="736314"/>
      </dsp:txXfrm>
    </dsp:sp>
    <dsp:sp modelId="{D5563560-C737-412A-9B98-E366C487559D}">
      <dsp:nvSpPr>
        <dsp:cNvPr id="0" name=""/>
        <dsp:cNvSpPr/>
      </dsp:nvSpPr>
      <dsp:spPr>
        <a:xfrm>
          <a:off x="0" y="3687191"/>
          <a:ext cx="9810750" cy="67320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9AD6914-B014-4BD7-AA59-50936042EB36}">
      <dsp:nvSpPr>
        <dsp:cNvPr id="0" name=""/>
        <dsp:cNvSpPr/>
      </dsp:nvSpPr>
      <dsp:spPr>
        <a:xfrm>
          <a:off x="203643" y="3838661"/>
          <a:ext cx="370622" cy="370260"/>
        </a:xfrm>
        <a:prstGeom prst="rect">
          <a:avLst/>
        </a:prstGeom>
        <a:blipFill>
          <a:blip xmlns:r="http://schemas.openxmlformats.org/officeDocument/2006/relationships" r:embed="rId9" cstate="hqprint">
            <a:extLst>
              <a:ext uri="{28A0092B-C50C-407E-A947-70E740481C1C}">
                <a14:useLocalDpi xmlns:a14="http://schemas.microsoft.com/office/drawing/2010/main" val="0"/>
              </a:ext>
              <a:ext uri="{96DAC541-7B7A-43D3-8B79-37D633B846F1}">
                <asvg:svgBlip xmlns:asvg="http://schemas.microsoft.com/office/drawing/2016/SVG/main" xmlns=""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AF95EAA-14AD-418F-9CC0-8F3B763C78BA}">
      <dsp:nvSpPr>
        <dsp:cNvPr id="0" name=""/>
        <dsp:cNvSpPr/>
      </dsp:nvSpPr>
      <dsp:spPr>
        <a:xfrm>
          <a:off x="777909" y="3687191"/>
          <a:ext cx="8997696" cy="7363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7927" tIns="77927" rIns="77927" bIns="77927" numCol="1" spcCol="1270" anchor="ctr" anchorCtr="0">
          <a:noAutofit/>
        </a:bodyPr>
        <a:lstStyle/>
        <a:p>
          <a:pPr lvl="0" algn="l" defTabSz="1066800">
            <a:lnSpc>
              <a:spcPct val="90000"/>
            </a:lnSpc>
            <a:spcBef>
              <a:spcPct val="0"/>
            </a:spcBef>
            <a:spcAft>
              <a:spcPct val="35000"/>
            </a:spcAft>
          </a:pPr>
          <a:r>
            <a:rPr lang="en-US" sz="2400" kern="1200" baseline="0"/>
            <a:t>Types of software that large and small businesses use</a:t>
          </a:r>
          <a:endParaRPr lang="en-US" sz="2400" kern="1200"/>
        </a:p>
      </dsp:txBody>
      <dsp:txXfrm>
        <a:off x="777909" y="3687191"/>
        <a:ext cx="8997696" cy="73631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91FEC1-5A23-4ADA-A1BE-1DA5C2F21DF8}">
      <dsp:nvSpPr>
        <dsp:cNvPr id="0" name=""/>
        <dsp:cNvSpPr/>
      </dsp:nvSpPr>
      <dsp:spPr>
        <a:xfrm>
          <a:off x="0" y="1237141"/>
          <a:ext cx="5141899" cy="176616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750" tIns="31750" rIns="31750" bIns="31750" numCol="1" spcCol="1270" anchor="ctr" anchorCtr="0">
          <a:noAutofit/>
        </a:bodyPr>
        <a:lstStyle/>
        <a:p>
          <a:pPr lvl="0" algn="ctr" defTabSz="2222500">
            <a:lnSpc>
              <a:spcPct val="90000"/>
            </a:lnSpc>
            <a:spcBef>
              <a:spcPct val="0"/>
            </a:spcBef>
            <a:spcAft>
              <a:spcPct val="35000"/>
            </a:spcAft>
          </a:pPr>
          <a:r>
            <a:rPr lang="en-US" sz="5000" kern="1200" baseline="0" dirty="0"/>
            <a:t>Three basic types of software</a:t>
          </a:r>
          <a:endParaRPr lang="en-US" sz="5000" kern="1200" dirty="0"/>
        </a:p>
      </dsp:txBody>
      <dsp:txXfrm>
        <a:off x="51729" y="1288870"/>
        <a:ext cx="5038441" cy="1662704"/>
      </dsp:txXfrm>
    </dsp:sp>
    <dsp:sp modelId="{F57519B9-F401-47AA-A60E-6CB511CD3614}">
      <dsp:nvSpPr>
        <dsp:cNvPr id="0" name=""/>
        <dsp:cNvSpPr/>
      </dsp:nvSpPr>
      <dsp:spPr>
        <a:xfrm rot="19871745">
          <a:off x="5041858" y="1693166"/>
          <a:ext cx="1617086" cy="74970"/>
        </a:xfrm>
        <a:custGeom>
          <a:avLst/>
          <a:gdLst/>
          <a:ahLst/>
          <a:cxnLst/>
          <a:rect l="0" t="0" r="0" b="0"/>
          <a:pathLst>
            <a:path>
              <a:moveTo>
                <a:pt x="0" y="37485"/>
              </a:moveTo>
              <a:lnTo>
                <a:pt x="1617086" y="37485"/>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5809974" y="1690224"/>
        <a:ext cx="80854" cy="80854"/>
      </dsp:txXfrm>
    </dsp:sp>
    <dsp:sp modelId="{22E9E197-81D2-4DE5-916C-DA48CB4BFA18}">
      <dsp:nvSpPr>
        <dsp:cNvPr id="0" name=""/>
        <dsp:cNvSpPr/>
      </dsp:nvSpPr>
      <dsp:spPr>
        <a:xfrm>
          <a:off x="6558904" y="1083971"/>
          <a:ext cx="3502017" cy="514218"/>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baseline="0"/>
            <a:t>Application software</a:t>
          </a:r>
          <a:endParaRPr lang="en-US" sz="2400" kern="1200"/>
        </a:p>
      </dsp:txBody>
      <dsp:txXfrm>
        <a:off x="6573965" y="1099032"/>
        <a:ext cx="3471895" cy="484096"/>
      </dsp:txXfrm>
    </dsp:sp>
    <dsp:sp modelId="{94DFB3A1-50E0-4E67-8A1C-D6CDE0540656}">
      <dsp:nvSpPr>
        <dsp:cNvPr id="0" name=""/>
        <dsp:cNvSpPr/>
      </dsp:nvSpPr>
      <dsp:spPr>
        <a:xfrm>
          <a:off x="5141899" y="2082737"/>
          <a:ext cx="1417005" cy="74970"/>
        </a:xfrm>
        <a:custGeom>
          <a:avLst/>
          <a:gdLst/>
          <a:ahLst/>
          <a:cxnLst/>
          <a:rect l="0" t="0" r="0" b="0"/>
          <a:pathLst>
            <a:path>
              <a:moveTo>
                <a:pt x="0" y="37485"/>
              </a:moveTo>
              <a:lnTo>
                <a:pt x="1417005" y="37485"/>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814976" y="2084797"/>
        <a:ext cx="70850" cy="70850"/>
      </dsp:txXfrm>
    </dsp:sp>
    <dsp:sp modelId="{58AA8D3A-B570-42A5-9071-E2C0F2AB1A65}">
      <dsp:nvSpPr>
        <dsp:cNvPr id="0" name=""/>
        <dsp:cNvSpPr/>
      </dsp:nvSpPr>
      <dsp:spPr>
        <a:xfrm>
          <a:off x="6558904" y="1863113"/>
          <a:ext cx="3502017" cy="514218"/>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baseline="0" dirty="0"/>
            <a:t>System software</a:t>
          </a:r>
          <a:endParaRPr lang="en-US" sz="2400" kern="1200" dirty="0"/>
        </a:p>
      </dsp:txBody>
      <dsp:txXfrm>
        <a:off x="6573965" y="1878174"/>
        <a:ext cx="3471895" cy="484096"/>
      </dsp:txXfrm>
    </dsp:sp>
    <dsp:sp modelId="{5E02D332-5094-4CD6-9632-2AD52ACC8F35}">
      <dsp:nvSpPr>
        <dsp:cNvPr id="0" name=""/>
        <dsp:cNvSpPr/>
      </dsp:nvSpPr>
      <dsp:spPr>
        <a:xfrm rot="1728255">
          <a:off x="5041858" y="2472308"/>
          <a:ext cx="1617086" cy="74970"/>
        </a:xfrm>
        <a:custGeom>
          <a:avLst/>
          <a:gdLst/>
          <a:ahLst/>
          <a:cxnLst/>
          <a:rect l="0" t="0" r="0" b="0"/>
          <a:pathLst>
            <a:path>
              <a:moveTo>
                <a:pt x="0" y="37485"/>
              </a:moveTo>
              <a:lnTo>
                <a:pt x="1617086" y="37485"/>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GB" sz="600" kern="1200"/>
        </a:p>
      </dsp:txBody>
      <dsp:txXfrm>
        <a:off x="5809974" y="2469367"/>
        <a:ext cx="80854" cy="80854"/>
      </dsp:txXfrm>
    </dsp:sp>
    <dsp:sp modelId="{C0CF0997-B46C-4247-8213-4403608A7169}">
      <dsp:nvSpPr>
        <dsp:cNvPr id="0" name=""/>
        <dsp:cNvSpPr/>
      </dsp:nvSpPr>
      <dsp:spPr>
        <a:xfrm>
          <a:off x="6558904" y="2642256"/>
          <a:ext cx="3502017" cy="514218"/>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a:t>Utility software</a:t>
          </a:r>
        </a:p>
      </dsp:txBody>
      <dsp:txXfrm>
        <a:off x="6573965" y="2657317"/>
        <a:ext cx="3471895" cy="4840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973CC8-1E5F-487B-AEA4-A6DAE7623E37}">
      <dsp:nvSpPr>
        <dsp:cNvPr id="0" name=""/>
        <dsp:cNvSpPr/>
      </dsp:nvSpPr>
      <dsp:spPr>
        <a:xfrm>
          <a:off x="1640476" y="131942"/>
          <a:ext cx="1299428" cy="1299428"/>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ADA9C6E-9D6E-44BB-8928-3F098F4E6020}">
      <dsp:nvSpPr>
        <dsp:cNvPr id="0" name=""/>
        <dsp:cNvSpPr/>
      </dsp:nvSpPr>
      <dsp:spPr>
        <a:xfrm>
          <a:off x="1917403" y="408869"/>
          <a:ext cx="745573" cy="74557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xmlns=""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3D60D66-3FF7-4675-9855-FB05AEA3FAF9}">
      <dsp:nvSpPr>
        <dsp:cNvPr id="0" name=""/>
        <dsp:cNvSpPr/>
      </dsp:nvSpPr>
      <dsp:spPr>
        <a:xfrm>
          <a:off x="1225085" y="1836111"/>
          <a:ext cx="2130211"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ctr" defTabSz="711200">
            <a:lnSpc>
              <a:spcPct val="90000"/>
            </a:lnSpc>
            <a:spcBef>
              <a:spcPct val="0"/>
            </a:spcBef>
            <a:spcAft>
              <a:spcPct val="35000"/>
            </a:spcAft>
            <a:defRPr cap="all"/>
          </a:pPr>
          <a:r>
            <a:rPr lang="en-US" sz="1600" kern="1200" baseline="0" dirty="0">
              <a:latin typeface="Arial Nova" panose="020B0504020202020204" pitchFamily="34" charset="0"/>
            </a:rPr>
            <a:t>Not needed when subscriptions or SaaS applicable</a:t>
          </a:r>
          <a:endParaRPr lang="en-US" sz="1600" kern="1200" dirty="0">
            <a:latin typeface="Arial Nova" panose="020B0504020202020204" pitchFamily="34" charset="0"/>
          </a:endParaRPr>
        </a:p>
      </dsp:txBody>
      <dsp:txXfrm>
        <a:off x="1225085" y="1836111"/>
        <a:ext cx="2130211" cy="720000"/>
      </dsp:txXfrm>
    </dsp:sp>
    <dsp:sp modelId="{EF697E76-15EF-494F-B308-6996D17245B8}">
      <dsp:nvSpPr>
        <dsp:cNvPr id="0" name=""/>
        <dsp:cNvSpPr/>
      </dsp:nvSpPr>
      <dsp:spPr>
        <a:xfrm>
          <a:off x="4143474" y="131942"/>
          <a:ext cx="1299428" cy="1299428"/>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A45D8FF-363E-40E0-9814-206D395E8582}">
      <dsp:nvSpPr>
        <dsp:cNvPr id="0" name=""/>
        <dsp:cNvSpPr/>
      </dsp:nvSpPr>
      <dsp:spPr>
        <a:xfrm>
          <a:off x="4420402" y="408869"/>
          <a:ext cx="745573" cy="74557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E456687-DFA9-438D-ACF1-02CE1E33B15B}">
      <dsp:nvSpPr>
        <dsp:cNvPr id="0" name=""/>
        <dsp:cNvSpPr/>
      </dsp:nvSpPr>
      <dsp:spPr>
        <a:xfrm>
          <a:off x="3728083" y="1836111"/>
          <a:ext cx="2130211"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ctr" defTabSz="711200">
            <a:lnSpc>
              <a:spcPct val="90000"/>
            </a:lnSpc>
            <a:spcBef>
              <a:spcPct val="0"/>
            </a:spcBef>
            <a:spcAft>
              <a:spcPct val="35000"/>
            </a:spcAft>
            <a:defRPr cap="all"/>
          </a:pPr>
          <a:r>
            <a:rPr lang="en-US" sz="1600" kern="1200" baseline="0" dirty="0">
              <a:latin typeface="Arial Nova" panose="020B0504020202020204" pitchFamily="34" charset="0"/>
            </a:rPr>
            <a:t>Is it cost effective?</a:t>
          </a:r>
          <a:endParaRPr lang="en-US" sz="1600" kern="1200" dirty="0">
            <a:latin typeface="Arial Nova" panose="020B0504020202020204" pitchFamily="34" charset="0"/>
          </a:endParaRPr>
        </a:p>
      </dsp:txBody>
      <dsp:txXfrm>
        <a:off x="3728083" y="1836111"/>
        <a:ext cx="2130211" cy="720000"/>
      </dsp:txXfrm>
    </dsp:sp>
    <dsp:sp modelId="{FE442764-4B77-4F92-B800-BBDCBAA98C7B}">
      <dsp:nvSpPr>
        <dsp:cNvPr id="0" name=""/>
        <dsp:cNvSpPr/>
      </dsp:nvSpPr>
      <dsp:spPr>
        <a:xfrm>
          <a:off x="1640476" y="3088663"/>
          <a:ext cx="1299428" cy="1299428"/>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61757E3-B1E9-444B-93DF-DACA5B5BE243}">
      <dsp:nvSpPr>
        <dsp:cNvPr id="0" name=""/>
        <dsp:cNvSpPr/>
      </dsp:nvSpPr>
      <dsp:spPr>
        <a:xfrm>
          <a:off x="1917403" y="3365591"/>
          <a:ext cx="745573" cy="74557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xmlns=""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E06B270-534C-439A-BD98-855A6C33F17B}">
      <dsp:nvSpPr>
        <dsp:cNvPr id="0" name=""/>
        <dsp:cNvSpPr/>
      </dsp:nvSpPr>
      <dsp:spPr>
        <a:xfrm>
          <a:off x="1225085" y="4792832"/>
          <a:ext cx="2130211"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ctr" defTabSz="711200">
            <a:lnSpc>
              <a:spcPct val="90000"/>
            </a:lnSpc>
            <a:spcBef>
              <a:spcPct val="0"/>
            </a:spcBef>
            <a:spcAft>
              <a:spcPct val="35000"/>
            </a:spcAft>
            <a:defRPr cap="all"/>
          </a:pPr>
          <a:r>
            <a:rPr lang="en-US" sz="1600" kern="1200" baseline="0" dirty="0">
              <a:latin typeface="Arial Nova" panose="020B0504020202020204" pitchFamily="34" charset="0"/>
            </a:rPr>
            <a:t>Verify backwards compatibility</a:t>
          </a:r>
          <a:endParaRPr lang="en-US" sz="1600" kern="1200" dirty="0">
            <a:latin typeface="Arial Nova" panose="020B0504020202020204" pitchFamily="34" charset="0"/>
          </a:endParaRPr>
        </a:p>
      </dsp:txBody>
      <dsp:txXfrm>
        <a:off x="1225085" y="4792832"/>
        <a:ext cx="2130211" cy="720000"/>
      </dsp:txXfrm>
    </dsp:sp>
    <dsp:sp modelId="{6004A415-ADB0-4F05-92A9-768A78E3A847}">
      <dsp:nvSpPr>
        <dsp:cNvPr id="0" name=""/>
        <dsp:cNvSpPr/>
      </dsp:nvSpPr>
      <dsp:spPr>
        <a:xfrm>
          <a:off x="4143474" y="3088663"/>
          <a:ext cx="1299428" cy="1299428"/>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7244BA4-8DA8-41DB-A172-771C621CF3FB}">
      <dsp:nvSpPr>
        <dsp:cNvPr id="0" name=""/>
        <dsp:cNvSpPr/>
      </dsp:nvSpPr>
      <dsp:spPr>
        <a:xfrm>
          <a:off x="4420402" y="3365591"/>
          <a:ext cx="745573" cy="74557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xmlns=""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AE364EA-A075-4EFC-8894-35200799BF72}">
      <dsp:nvSpPr>
        <dsp:cNvPr id="0" name=""/>
        <dsp:cNvSpPr/>
      </dsp:nvSpPr>
      <dsp:spPr>
        <a:xfrm>
          <a:off x="3728083" y="4792832"/>
          <a:ext cx="2130211"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ctr" defTabSz="711200">
            <a:lnSpc>
              <a:spcPct val="90000"/>
            </a:lnSpc>
            <a:spcBef>
              <a:spcPct val="0"/>
            </a:spcBef>
            <a:spcAft>
              <a:spcPct val="35000"/>
            </a:spcAft>
            <a:defRPr cap="all"/>
          </a:pPr>
          <a:r>
            <a:rPr lang="en-US" sz="1600" kern="1200" baseline="0">
              <a:latin typeface="Arial Nova" panose="020B0504020202020204" pitchFamily="34" charset="0"/>
            </a:rPr>
            <a:t>Always update security patches and fixes</a:t>
          </a:r>
          <a:endParaRPr lang="en-US" sz="1600" kern="1200">
            <a:latin typeface="Arial Nova" panose="020B0504020202020204" pitchFamily="34" charset="0"/>
          </a:endParaRPr>
        </a:p>
      </dsp:txBody>
      <dsp:txXfrm>
        <a:off x="3728083" y="4792832"/>
        <a:ext cx="2130211" cy="7200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0BE22C-C4D7-4A63-870B-3E733F18747C}">
      <dsp:nvSpPr>
        <dsp:cNvPr id="0" name=""/>
        <dsp:cNvSpPr/>
      </dsp:nvSpPr>
      <dsp:spPr>
        <a:xfrm>
          <a:off x="12110" y="332291"/>
          <a:ext cx="2662239" cy="798671"/>
        </a:xfrm>
        <a:prstGeom prst="chevron">
          <a:avLst>
            <a:gd name="adj" fmla="val 30000"/>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8614" tIns="98614" rIns="98614" bIns="98614" numCol="1" spcCol="1270" anchor="ctr" anchorCtr="0">
          <a:noAutofit/>
        </a:bodyPr>
        <a:lstStyle/>
        <a:p>
          <a:pPr lvl="0" algn="ctr" defTabSz="1244600">
            <a:lnSpc>
              <a:spcPct val="90000"/>
            </a:lnSpc>
            <a:spcBef>
              <a:spcPct val="0"/>
            </a:spcBef>
            <a:spcAft>
              <a:spcPct val="35000"/>
            </a:spcAft>
          </a:pPr>
          <a:r>
            <a:rPr lang="en-US" sz="2800" kern="1200"/>
            <a:t>Step 1</a:t>
          </a:r>
        </a:p>
      </dsp:txBody>
      <dsp:txXfrm>
        <a:off x="251711" y="332291"/>
        <a:ext cx="2183037" cy="798671"/>
      </dsp:txXfrm>
    </dsp:sp>
    <dsp:sp modelId="{F75DE432-564A-4481-9F6B-E42CD072FF76}">
      <dsp:nvSpPr>
        <dsp:cNvPr id="0" name=""/>
        <dsp:cNvSpPr/>
      </dsp:nvSpPr>
      <dsp:spPr>
        <a:xfrm>
          <a:off x="12110" y="1130963"/>
          <a:ext cx="2422638" cy="2888083"/>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1442" tIns="191442" rIns="191442" bIns="382884" numCol="1" spcCol="1270" anchor="t" anchorCtr="0">
          <a:noAutofit/>
        </a:bodyPr>
        <a:lstStyle/>
        <a:p>
          <a:pPr lvl="0" algn="l" defTabSz="889000">
            <a:lnSpc>
              <a:spcPct val="90000"/>
            </a:lnSpc>
            <a:spcBef>
              <a:spcPct val="0"/>
            </a:spcBef>
            <a:spcAft>
              <a:spcPct val="35000"/>
            </a:spcAft>
          </a:pPr>
          <a:r>
            <a:rPr lang="en-US" sz="2000" kern="1200"/>
            <a:t>Activating BIOS</a:t>
          </a:r>
        </a:p>
        <a:p>
          <a:pPr marL="171450" lvl="1" indent="-171450" algn="l" defTabSz="711200">
            <a:lnSpc>
              <a:spcPct val="90000"/>
            </a:lnSpc>
            <a:spcBef>
              <a:spcPct val="0"/>
            </a:spcBef>
            <a:spcAft>
              <a:spcPct val="15000"/>
            </a:spcAft>
            <a:buChar char="••"/>
          </a:pPr>
          <a:r>
            <a:rPr lang="en-US" sz="1600" kern="1200"/>
            <a:t>Manages the exchange of data between the OS and the input and output devices</a:t>
          </a:r>
        </a:p>
        <a:p>
          <a:pPr marL="171450" lvl="1" indent="-171450" algn="l" defTabSz="711200">
            <a:lnSpc>
              <a:spcPct val="90000"/>
            </a:lnSpc>
            <a:spcBef>
              <a:spcPct val="0"/>
            </a:spcBef>
            <a:spcAft>
              <a:spcPct val="15000"/>
            </a:spcAft>
            <a:buChar char="••"/>
          </a:pPr>
          <a:r>
            <a:rPr lang="en-US" sz="1600" kern="1200"/>
            <a:t>BIOS is also responsible for loading the OS into RAM</a:t>
          </a:r>
        </a:p>
      </dsp:txBody>
      <dsp:txXfrm>
        <a:off x="12110" y="1130963"/>
        <a:ext cx="2422638" cy="2888083"/>
      </dsp:txXfrm>
    </dsp:sp>
    <dsp:sp modelId="{5AC2D125-9240-488F-B804-0BB2FD247017}">
      <dsp:nvSpPr>
        <dsp:cNvPr id="0" name=""/>
        <dsp:cNvSpPr/>
      </dsp:nvSpPr>
      <dsp:spPr>
        <a:xfrm>
          <a:off x="2621823" y="332291"/>
          <a:ext cx="2662239" cy="798671"/>
        </a:xfrm>
        <a:prstGeom prst="chevron">
          <a:avLst>
            <a:gd name="adj" fmla="val 3000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8614" tIns="98614" rIns="98614" bIns="98614" numCol="1" spcCol="1270" anchor="ctr" anchorCtr="0">
          <a:noAutofit/>
        </a:bodyPr>
        <a:lstStyle/>
        <a:p>
          <a:pPr lvl="0" algn="ctr" defTabSz="1244600">
            <a:lnSpc>
              <a:spcPct val="90000"/>
            </a:lnSpc>
            <a:spcBef>
              <a:spcPct val="0"/>
            </a:spcBef>
            <a:spcAft>
              <a:spcPct val="35000"/>
            </a:spcAft>
          </a:pPr>
          <a:r>
            <a:rPr lang="en-US" sz="2800" kern="1200"/>
            <a:t>Step 2</a:t>
          </a:r>
        </a:p>
      </dsp:txBody>
      <dsp:txXfrm>
        <a:off x="2861424" y="332291"/>
        <a:ext cx="2183037" cy="798671"/>
      </dsp:txXfrm>
    </dsp:sp>
    <dsp:sp modelId="{C48F949D-B3B6-455D-B310-FE0C5B52E0F9}">
      <dsp:nvSpPr>
        <dsp:cNvPr id="0" name=""/>
        <dsp:cNvSpPr/>
      </dsp:nvSpPr>
      <dsp:spPr>
        <a:xfrm>
          <a:off x="2621823" y="1130963"/>
          <a:ext cx="2422638" cy="2888083"/>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1442" tIns="191442" rIns="191442" bIns="382884" numCol="1" spcCol="1270" anchor="t" anchorCtr="0">
          <a:noAutofit/>
        </a:bodyPr>
        <a:lstStyle/>
        <a:p>
          <a:pPr lvl="0" algn="l" defTabSz="889000">
            <a:lnSpc>
              <a:spcPct val="90000"/>
            </a:lnSpc>
            <a:spcBef>
              <a:spcPct val="0"/>
            </a:spcBef>
            <a:spcAft>
              <a:spcPct val="35000"/>
            </a:spcAft>
          </a:pPr>
          <a:r>
            <a:rPr lang="en-US" sz="2000" kern="1200"/>
            <a:t>Performing the Power-On Self-Test</a:t>
          </a:r>
        </a:p>
        <a:p>
          <a:pPr marL="171450" lvl="1" indent="-171450" algn="l" defTabSz="711200">
            <a:lnSpc>
              <a:spcPct val="90000"/>
            </a:lnSpc>
            <a:spcBef>
              <a:spcPct val="0"/>
            </a:spcBef>
            <a:spcAft>
              <a:spcPct val="15000"/>
            </a:spcAft>
            <a:buChar char="••"/>
          </a:pPr>
          <a:r>
            <a:rPr lang="en-US" sz="1600" kern="1200"/>
            <a:t>Ensures that essential peripheral devices are attached and operational</a:t>
          </a:r>
        </a:p>
      </dsp:txBody>
      <dsp:txXfrm>
        <a:off x="2621823" y="1130963"/>
        <a:ext cx="2422638" cy="2888083"/>
      </dsp:txXfrm>
    </dsp:sp>
    <dsp:sp modelId="{D056229A-3A89-4164-A1A6-A9C2B7FADBFD}">
      <dsp:nvSpPr>
        <dsp:cNvPr id="0" name=""/>
        <dsp:cNvSpPr/>
      </dsp:nvSpPr>
      <dsp:spPr>
        <a:xfrm>
          <a:off x="5231536" y="332291"/>
          <a:ext cx="2662239" cy="798671"/>
        </a:xfrm>
        <a:prstGeom prst="chevron">
          <a:avLst>
            <a:gd name="adj" fmla="val 30000"/>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8614" tIns="98614" rIns="98614" bIns="98614" numCol="1" spcCol="1270" anchor="ctr" anchorCtr="0">
          <a:noAutofit/>
        </a:bodyPr>
        <a:lstStyle/>
        <a:p>
          <a:pPr lvl="0" algn="ctr" defTabSz="1244600">
            <a:lnSpc>
              <a:spcPct val="90000"/>
            </a:lnSpc>
            <a:spcBef>
              <a:spcPct val="0"/>
            </a:spcBef>
            <a:spcAft>
              <a:spcPct val="35000"/>
            </a:spcAft>
          </a:pPr>
          <a:r>
            <a:rPr lang="en-US" sz="2800" kern="1200"/>
            <a:t>Step 3</a:t>
          </a:r>
        </a:p>
      </dsp:txBody>
      <dsp:txXfrm>
        <a:off x="5471137" y="332291"/>
        <a:ext cx="2183037" cy="798671"/>
      </dsp:txXfrm>
    </dsp:sp>
    <dsp:sp modelId="{C8A33A27-2D8E-4E3C-B531-AEB92AB7B669}">
      <dsp:nvSpPr>
        <dsp:cNvPr id="0" name=""/>
        <dsp:cNvSpPr/>
      </dsp:nvSpPr>
      <dsp:spPr>
        <a:xfrm>
          <a:off x="5231536" y="1130963"/>
          <a:ext cx="2422638" cy="2888083"/>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1442" tIns="191442" rIns="191442" bIns="382884" numCol="1" spcCol="1270" anchor="t" anchorCtr="0">
          <a:noAutofit/>
        </a:bodyPr>
        <a:lstStyle/>
        <a:p>
          <a:pPr lvl="0" algn="l" defTabSz="889000">
            <a:lnSpc>
              <a:spcPct val="90000"/>
            </a:lnSpc>
            <a:spcBef>
              <a:spcPct val="0"/>
            </a:spcBef>
            <a:spcAft>
              <a:spcPct val="35000"/>
            </a:spcAft>
          </a:pPr>
          <a:r>
            <a:rPr lang="en-US" sz="2000" kern="1200"/>
            <a:t>Loading the OS</a:t>
          </a:r>
        </a:p>
        <a:p>
          <a:pPr marL="171450" lvl="1" indent="-171450" algn="l" defTabSz="711200">
            <a:lnSpc>
              <a:spcPct val="90000"/>
            </a:lnSpc>
            <a:spcBef>
              <a:spcPct val="0"/>
            </a:spcBef>
            <a:spcAft>
              <a:spcPct val="15000"/>
            </a:spcAft>
            <a:buChar char="••"/>
          </a:pPr>
          <a:r>
            <a:rPr lang="en-US" sz="1600" kern="1200"/>
            <a:t>System files loaded into RAM</a:t>
          </a:r>
        </a:p>
        <a:p>
          <a:pPr marL="171450" lvl="1" indent="-171450" algn="l" defTabSz="711200">
            <a:lnSpc>
              <a:spcPct val="90000"/>
            </a:lnSpc>
            <a:spcBef>
              <a:spcPct val="0"/>
            </a:spcBef>
            <a:spcAft>
              <a:spcPct val="15000"/>
            </a:spcAft>
            <a:buChar char="••"/>
          </a:pPr>
          <a:r>
            <a:rPr lang="en-US" sz="1600" kern="1200"/>
            <a:t>Kernel, essential component of the OS, is then loaded</a:t>
          </a:r>
        </a:p>
      </dsp:txBody>
      <dsp:txXfrm>
        <a:off x="5231536" y="1130963"/>
        <a:ext cx="2422638" cy="2888083"/>
      </dsp:txXfrm>
    </dsp:sp>
    <dsp:sp modelId="{0CE73670-3B6D-4072-B932-9B37AE0EC0D2}">
      <dsp:nvSpPr>
        <dsp:cNvPr id="0" name=""/>
        <dsp:cNvSpPr/>
      </dsp:nvSpPr>
      <dsp:spPr>
        <a:xfrm>
          <a:off x="7841249" y="332291"/>
          <a:ext cx="2662239" cy="798671"/>
        </a:xfrm>
        <a:prstGeom prst="chevron">
          <a:avLst>
            <a:gd name="adj" fmla="val 30000"/>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8614" tIns="98614" rIns="98614" bIns="98614" numCol="1" spcCol="1270" anchor="ctr" anchorCtr="0">
          <a:noAutofit/>
        </a:bodyPr>
        <a:lstStyle/>
        <a:p>
          <a:pPr lvl="0" algn="ctr" defTabSz="1244600">
            <a:lnSpc>
              <a:spcPct val="90000"/>
            </a:lnSpc>
            <a:spcBef>
              <a:spcPct val="0"/>
            </a:spcBef>
            <a:spcAft>
              <a:spcPct val="35000"/>
            </a:spcAft>
          </a:pPr>
          <a:r>
            <a:rPr lang="en-US" sz="2800" kern="1200"/>
            <a:t>Step 4</a:t>
          </a:r>
        </a:p>
      </dsp:txBody>
      <dsp:txXfrm>
        <a:off x="8080850" y="332291"/>
        <a:ext cx="2183037" cy="798671"/>
      </dsp:txXfrm>
    </dsp:sp>
    <dsp:sp modelId="{50614D93-20B8-4D5A-9455-C4F4089D2506}">
      <dsp:nvSpPr>
        <dsp:cNvPr id="0" name=""/>
        <dsp:cNvSpPr/>
      </dsp:nvSpPr>
      <dsp:spPr>
        <a:xfrm>
          <a:off x="7841249" y="1130963"/>
          <a:ext cx="2422638" cy="2888083"/>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1442" tIns="191442" rIns="191442" bIns="382884" numCol="1" spcCol="1270" anchor="t" anchorCtr="0">
          <a:noAutofit/>
        </a:bodyPr>
        <a:lstStyle/>
        <a:p>
          <a:pPr lvl="0" algn="l" defTabSz="889000">
            <a:lnSpc>
              <a:spcPct val="90000"/>
            </a:lnSpc>
            <a:spcBef>
              <a:spcPct val="0"/>
            </a:spcBef>
            <a:spcAft>
              <a:spcPct val="35000"/>
            </a:spcAft>
          </a:pPr>
          <a:r>
            <a:rPr lang="en-US" sz="2000" kern="1200"/>
            <a:t>Checking Further Configurations and Customizations</a:t>
          </a:r>
        </a:p>
        <a:p>
          <a:pPr marL="171450" lvl="1" indent="-171450" algn="l" defTabSz="711200">
            <a:lnSpc>
              <a:spcPct val="90000"/>
            </a:lnSpc>
            <a:spcBef>
              <a:spcPct val="0"/>
            </a:spcBef>
            <a:spcAft>
              <a:spcPct val="15000"/>
            </a:spcAft>
            <a:buChar char="••"/>
          </a:pPr>
          <a:r>
            <a:rPr lang="en-US" sz="1600" kern="1200"/>
            <a:t>Registry contains configurations used by the OS and applications</a:t>
          </a:r>
        </a:p>
      </dsp:txBody>
      <dsp:txXfrm>
        <a:off x="7841249" y="1130963"/>
        <a:ext cx="2422638" cy="2888083"/>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xmlns="">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xmlns="">
        <a:lvl1pPr>
          <a:lnSpc>
            <a:spcPct val="100000"/>
          </a:lnSpc>
          <a:defRPr cap="all"/>
        </a:lvl1pPr>
      </dgm1612:lstStyle>
    </a:ext>
  </dgm:extLst>
</dgm:layoutDef>
</file>

<file path=ppt/diagrams/layout4.xml><?xml version="1.0" encoding="utf-8"?>
<dgm:layoutDef xmlns:dgm="http://schemas.openxmlformats.org/drawingml/2006/diagram" xmlns:a="http://schemas.openxmlformats.org/drawingml/2006/main" uniqueId="urn:microsoft.com/office/officeart/2016/7/layout/ChevronBlockProcess">
  <dgm:title val="Chevron Block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28"/>
      <dgm:constr type="primFontSz" for="des" forName="desTx" refType="primFontSz" refFor="des" refForName="parTx" op="lte" fact="0.75"/>
      <dgm:constr type="h" for="des" forName="desTx" op="equ"/>
      <dgm:constr type="w" for="ch" forName="space" refType="w" op="equ" fact="-0.005"/>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91"/>
              <dgm:constr type="t" for="ch" forName="desTx" refType="h" refFor="ch" refForName="parTx"/>
            </dgm:constrLst>
          </dgm:if>
          <dgm:else name="Name9">
            <dgm:constrLst>
              <dgm:constr type="l" for="ch" forName="parTx"/>
              <dgm:constr type="w" for="ch" forName="parTx" refType="w"/>
              <dgm:constr type="t" for="ch" forName="parTx"/>
              <dgm:constr type="l" for="ch" forName="desTx" refType="w" fact="0.09"/>
              <dgm:constr type="w" for="ch" forName="desTx" refType="w" refFor="ch" refForName="parTx" fact="0.91"/>
              <dgm:constr type="t" for="ch" forName="desTx" refType="h" refFor="ch" refForName="parTx"/>
            </dgm:constrLst>
          </dgm:else>
        </dgm:choose>
        <dgm:ruleLst>
          <dgm:rule type="h" val="INF" fact="NaN" max="NaN"/>
        </dgm:ruleLst>
        <dgm:layoutNode name="parTx" styleLbl="alignNode1">
          <dgm:varLst>
            <dgm:chMax val="0"/>
            <dgm:chPref val="0"/>
          </dgm:varLst>
          <dgm:alg type="tx"/>
          <dgm:choose name="Name10">
            <dgm:if name="Name11" func="var" arg="dir" op="equ" val="norm">
              <dgm:shape xmlns:r="http://schemas.openxmlformats.org/officeDocument/2006/relationships" type="chevron" r:blip="">
                <dgm:adjLst>
                  <dgm:adj idx="1" val="0.3"/>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3"/>
                <dgm:constr type="h"/>
                <dgm:constr type="tMarg" refType="w" fact="0.105"/>
                <dgm:constr type="bMarg" refType="w" fact="0.105"/>
                <dgm:constr type="lMarg" refType="w" fact="0.105"/>
                <dgm:constr type="rMarg" refType="w" fact="0.105"/>
              </dgm:constrLst>
            </dgm:if>
            <dgm:else name="Name15">
              <dgm:constrLst>
                <dgm:constr type="h" refType="w" op="lte" fact="0.3"/>
                <dgm:constr type="h"/>
                <dgm:constr type="tMarg" refType="w" fact="0.105"/>
                <dgm:constr type="bMarg" refType="w" fact="0.105"/>
                <dgm:constr type="lMarg" refType="w" fact="0.105"/>
                <dgm:constr type="rMarg" refType="w" fact="0.105"/>
              </dgm:constrLst>
            </dgm:else>
          </dgm:choose>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0"/>
            <dgm:constr type="tMarg" refType="w" fact="0.224"/>
            <dgm:constr type="bMarg" refType="w" fact="0.448"/>
            <dgm:constr type="lMarg" refType="w" fact="0.224"/>
            <dgm:constr type="rMarg" refType="w" fact="0.224"/>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9-21T21:29:10.219"/>
    </inkml:context>
    <inkml:brush xml:id="br0">
      <inkml:brushProperty name="width" value="0.05" units="cm"/>
      <inkml:brushProperty name="height" value="0.05" units="cm"/>
    </inkml:brush>
  </inkml:definitions>
  <inkml:trace contextRef="#ctx0" brushRef="#br0">1 0 32</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3-04T11:18:39.020"/>
    </inkml:context>
    <inkml:brush xml:id="br0">
      <inkml:brushProperty name="width" value="0.05" units="cm"/>
      <inkml:brushProperty name="height" value="0.05" units="cm"/>
    </inkml:brush>
  </inkml:definitions>
  <inkml:trace contextRef="#ctx0" brushRef="#br0">1 0 32</inkml:trace>
</inkml:ink>
</file>

<file path=ppt/media/image1.png>
</file>

<file path=ppt/media/image10.png>
</file>

<file path=ppt/media/image10.svg>
</file>

<file path=ppt/media/image11.jpg>
</file>

<file path=ppt/media/image12.png>
</file>

<file path=ppt/media/image12.svg>
</file>

<file path=ppt/media/image13.jpg>
</file>

<file path=ppt/media/image14.png>
</file>

<file path=ppt/media/image15.png>
</file>

<file path=ppt/media/image16.png>
</file>

<file path=ppt/media/image17.png>
</file>

<file path=ppt/media/image18.jpeg>
</file>

<file path=ppt/media/image19.jpeg>
</file>

<file path=ppt/media/image2.jpeg>
</file>

<file path=ppt/media/image20.jpeg>
</file>

<file path=ppt/media/image20.svg>
</file>

<file path=ppt/media/image21.jpg>
</file>

<file path=ppt/media/image22.jpg>
</file>

<file path=ppt/media/image22.svg>
</file>

<file path=ppt/media/image23.jpeg>
</file>

<file path=ppt/media/image24.jpeg>
</file>

<file path=ppt/media/image24.svg>
</file>

<file path=ppt/media/image25.jpeg>
</file>

<file path=ppt/media/image26.jpeg>
</file>

<file path=ppt/media/image26.svg>
</file>

<file path=ppt/media/image27.png>
</file>

<file path=ppt/media/image28.jpeg>
</file>

<file path=ppt/media/image29.jpeg>
</file>

<file path=ppt/media/image3.png>
</file>

<file path=ppt/media/image30.png>
</file>

<file path=ppt/media/image31.png>
</file>

<file path=ppt/media/image32.jpeg>
</file>

<file path=ppt/media/image33.jpeg>
</file>

<file path=ppt/media/image34.jpeg>
</file>

<file path=ppt/media/image35.jpeg>
</file>

<file path=ppt/media/image36.jpeg>
</file>

<file path=ppt/media/image4.png>
</file>

<file path=ppt/media/image4.svg>
</file>

<file path=ppt/media/image5.png>
</file>

<file path=ppt/media/image6.png>
</file>

<file path=ppt/media/image6.svg>
</file>

<file path=ppt/media/image7.png>
</file>

<file path=ppt/media/image8.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32264B-80D3-4D1E-A910-EB7A68605C39}" type="datetimeFigureOut">
              <a:rPr lang="en-GB" smtClean="0"/>
              <a:t>11/07/2022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BAA70D-0BAE-4C65-BDF7-8D41F8B0749D}" type="slidenum">
              <a:rPr lang="en-GB" smtClean="0"/>
              <a:t>‹#›</a:t>
            </a:fld>
            <a:endParaRPr lang="en-GB"/>
          </a:p>
        </p:txBody>
      </p:sp>
    </p:spTree>
    <p:extLst>
      <p:ext uri="{BB962C8B-B14F-4D97-AF65-F5344CB8AC3E}">
        <p14:creationId xmlns:p14="http://schemas.microsoft.com/office/powerpoint/2010/main" val="1236707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faculty.salina.k-state.edu/tim/ossg/glossary.html#term-system-call"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63BAA70D-0BAE-4C65-BDF7-8D41F8B0749D}" type="slidenum">
              <a:rPr lang="en-GB" smtClean="0"/>
              <a:t>2</a:t>
            </a:fld>
            <a:endParaRPr lang="en-GB"/>
          </a:p>
        </p:txBody>
      </p:sp>
    </p:spTree>
    <p:extLst>
      <p:ext uri="{BB962C8B-B14F-4D97-AF65-F5344CB8AC3E}">
        <p14:creationId xmlns:p14="http://schemas.microsoft.com/office/powerpoint/2010/main" val="41292492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7"/>
          <p:cNvSpPr>
            <a:spLocks noGrp="1" noChangeArrowheads="1"/>
          </p:cNvSpPr>
          <p:nvPr>
            <p:ph type="sldNum" sz="quarter" idx="5"/>
          </p:nvPr>
        </p:nvSpPr>
        <p:spPr>
          <a:noFill/>
        </p:spPr>
        <p:txBody>
          <a:bodyPr/>
          <a:lstStyle/>
          <a:p>
            <a:fld id="{5B9E17D6-40B2-474B-868F-90F486C088EF}" type="slidenum">
              <a:rPr lang="en-US" smtClean="0"/>
              <a:pPr/>
              <a:t>11</a:t>
            </a:fld>
            <a:endParaRPr lang="en-US" dirty="0"/>
          </a:p>
        </p:txBody>
      </p:sp>
      <p:sp>
        <p:nvSpPr>
          <p:cNvPr id="61442" name="Rectangle 2"/>
          <p:cNvSpPr>
            <a:spLocks noGrp="1" noRot="1" noChangeAspect="1" noChangeArrowheads="1" noTextEdit="1"/>
          </p:cNvSpPr>
          <p:nvPr>
            <p:ph type="sldImg"/>
          </p:nvPr>
        </p:nvSpPr>
        <p:spPr>
          <a:ln/>
        </p:spPr>
      </p:sp>
      <p:sp>
        <p:nvSpPr>
          <p:cNvPr id="61443" name="Rectangle 3"/>
          <p:cNvSpPr>
            <a:spLocks noGrp="1" noChangeArrowheads="1"/>
          </p:cNvSpPr>
          <p:nvPr>
            <p:ph type="body" idx="1"/>
          </p:nvPr>
        </p:nvSpPr>
        <p:spPr>
          <a:noFill/>
          <a:ln/>
        </p:spPr>
        <p:txBody>
          <a:bodyPr/>
          <a:lstStyle/>
          <a:p>
            <a:pPr marL="171450" lvl="1" indent="-171450">
              <a:spcBef>
                <a:spcPts val="0"/>
              </a:spcBef>
              <a:buFont typeface="Arial" panose="020B0604020202020204" pitchFamily="34" charset="0"/>
              <a:buChar char="•"/>
              <a:defRPr/>
            </a:pPr>
            <a:r>
              <a:rPr lang="en-US" dirty="0"/>
              <a:t>Vertical market software is designed for a specific industry.</a:t>
            </a:r>
          </a:p>
          <a:p>
            <a:pPr marL="171450" lvl="1" indent="-171450">
              <a:spcBef>
                <a:spcPts val="0"/>
              </a:spcBef>
              <a:buFont typeface="Arial" panose="020B0604020202020204" pitchFamily="34" charset="0"/>
              <a:buChar char="•"/>
              <a:defRPr/>
            </a:pPr>
            <a:r>
              <a:rPr lang="en-US" dirty="0"/>
              <a:t>Computer-aided design (CAD) create automated designs, technical drawings, and 3D model visualizations.</a:t>
            </a:r>
          </a:p>
          <a:p>
            <a:pPr marL="171450" lvl="1" indent="-171450">
              <a:spcBef>
                <a:spcPts val="0"/>
              </a:spcBef>
              <a:buFont typeface="Arial" panose="020B0604020202020204" pitchFamily="34" charset="0"/>
              <a:buChar char="•"/>
              <a:defRPr/>
            </a:pPr>
            <a:r>
              <a:rPr lang="en-US" dirty="0"/>
              <a:t>Home or landscape planning can be used in designing home improvements.</a:t>
            </a:r>
          </a:p>
          <a:p>
            <a:pPr marL="400050" lvl="2" indent="-171450">
              <a:spcBef>
                <a:spcPts val="0"/>
              </a:spcBef>
              <a:buFont typeface="Arial" panose="020B0604020202020204" pitchFamily="34" charset="0"/>
              <a:buChar char="•"/>
              <a:defRPr/>
            </a:pPr>
            <a:r>
              <a:rPr lang="en-US" dirty="0" err="1"/>
              <a:t>SketchUp</a:t>
            </a:r>
            <a:r>
              <a:rPr lang="en-US" dirty="0"/>
              <a:t> Make is an example of this type of software.</a:t>
            </a:r>
          </a:p>
        </p:txBody>
      </p:sp>
    </p:spTree>
    <p:extLst>
      <p:ext uri="{BB962C8B-B14F-4D97-AF65-F5344CB8AC3E}">
        <p14:creationId xmlns:p14="http://schemas.microsoft.com/office/powerpoint/2010/main" val="31892595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7"/>
          <p:cNvSpPr>
            <a:spLocks noGrp="1" noChangeArrowheads="1"/>
          </p:cNvSpPr>
          <p:nvPr>
            <p:ph type="sldNum" sz="quarter" idx="5"/>
          </p:nvPr>
        </p:nvSpPr>
        <p:spPr>
          <a:noFill/>
        </p:spPr>
        <p:txBody>
          <a:bodyPr/>
          <a:lstStyle/>
          <a:p>
            <a:fld id="{CEB290FA-317C-4956-A1AE-0EC4BDE8D9BB}" type="slidenum">
              <a:rPr lang="en-US" smtClean="0"/>
              <a:pPr/>
              <a:t>12</a:t>
            </a:fld>
            <a:endParaRPr lang="en-US" dirty="0"/>
          </a:p>
        </p:txBody>
      </p:sp>
      <p:sp>
        <p:nvSpPr>
          <p:cNvPr id="65538" name="Rectangle 2"/>
          <p:cNvSpPr>
            <a:spLocks noGrp="1" noRot="1" noChangeAspect="1" noChangeArrowheads="1" noTextEdit="1"/>
          </p:cNvSpPr>
          <p:nvPr>
            <p:ph type="sldImg"/>
          </p:nvPr>
        </p:nvSpPr>
        <p:spPr>
          <a:ln/>
        </p:spPr>
      </p:sp>
      <p:sp>
        <p:nvSpPr>
          <p:cNvPr id="65539" name="Rectangle 3"/>
          <p:cNvSpPr>
            <a:spLocks noGrp="1" noChangeArrowheads="1"/>
          </p:cNvSpPr>
          <p:nvPr>
            <p:ph type="body" idx="1"/>
          </p:nvPr>
        </p:nvSpPr>
        <p:spPr>
          <a:noFill/>
          <a:ln/>
        </p:spPr>
        <p:txBody>
          <a:bodyPr/>
          <a:lstStyle/>
          <a:p>
            <a:pPr marL="171450" indent="-171450">
              <a:spcBef>
                <a:spcPts val="0"/>
              </a:spcBef>
              <a:buFont typeface="Arial" panose="020B0604020202020204" pitchFamily="34" charset="0"/>
              <a:buChar char="•"/>
              <a:defRPr/>
            </a:pPr>
            <a:r>
              <a:rPr lang="en-US" dirty="0"/>
              <a:t>Multimedia</a:t>
            </a:r>
            <a:r>
              <a:rPr lang="en-US" baseline="0" dirty="0"/>
              <a:t> software is r</a:t>
            </a:r>
            <a:r>
              <a:rPr lang="en-US" dirty="0"/>
              <a:t>equired to produce computer games, animations, and movies.</a:t>
            </a:r>
          </a:p>
          <a:p>
            <a:pPr marL="171450" indent="-171450">
              <a:spcBef>
                <a:spcPts val="0"/>
              </a:spcBef>
              <a:buFont typeface="Arial" panose="020B0604020202020204" pitchFamily="34" charset="0"/>
              <a:buChar char="•"/>
              <a:defRPr/>
            </a:pPr>
            <a:r>
              <a:rPr lang="en-US" dirty="0"/>
              <a:t>Photo and image editing software are used to edit photos.</a:t>
            </a:r>
          </a:p>
          <a:p>
            <a:pPr marL="171450" indent="-171450">
              <a:spcBef>
                <a:spcPts val="0"/>
              </a:spcBef>
              <a:buFont typeface="Arial" panose="020B0604020202020204" pitchFamily="34" charset="0"/>
              <a:buChar char="•"/>
              <a:defRPr/>
            </a:pPr>
            <a:r>
              <a:rPr lang="en-US" dirty="0"/>
              <a:t>Digital video-editing software is used to refine videos.</a:t>
            </a:r>
          </a:p>
        </p:txBody>
      </p:sp>
    </p:spTree>
    <p:extLst>
      <p:ext uri="{BB962C8B-B14F-4D97-AF65-F5344CB8AC3E}">
        <p14:creationId xmlns:p14="http://schemas.microsoft.com/office/powerpoint/2010/main" val="37105213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73050" indent="-171450">
              <a:buClr>
                <a:srgbClr val="007FA3"/>
              </a:buClr>
              <a:buSzPct val="100000"/>
              <a:buFont typeface="Arial" panose="020B0604020202020204" pitchFamily="34" charset="0"/>
              <a:buChar char="•"/>
              <a:defRPr/>
            </a:pPr>
            <a:r>
              <a:rPr lang="en-US" dirty="0"/>
              <a:t>Educational and Reference Software: A Sample</a:t>
            </a:r>
          </a:p>
          <a:p>
            <a:pPr marL="400050" lvl="1" indent="-171450">
              <a:buClr>
                <a:srgbClr val="007FA3"/>
              </a:buClr>
              <a:buSzPct val="100000"/>
              <a:buFont typeface="Arial" panose="020B0604020202020204" pitchFamily="34" charset="0"/>
              <a:buChar char="•"/>
              <a:defRPr/>
            </a:pPr>
            <a:r>
              <a:rPr lang="en-US" dirty="0"/>
              <a:t>Test Preparation</a:t>
            </a:r>
          </a:p>
          <a:p>
            <a:pPr marL="400050" lvl="1" indent="-171450">
              <a:buClr>
                <a:srgbClr val="007FA3"/>
              </a:buClr>
              <a:buSzPct val="100000"/>
              <a:buFont typeface="Arial" panose="020B0604020202020204" pitchFamily="34" charset="0"/>
              <a:buChar char="•"/>
              <a:defRPr/>
            </a:pPr>
            <a:r>
              <a:rPr lang="en-US" dirty="0"/>
              <a:t>Simulation</a:t>
            </a:r>
          </a:p>
          <a:p>
            <a:pPr marL="400050" lvl="1" indent="-171450">
              <a:buClr>
                <a:srgbClr val="007FA3"/>
              </a:buClr>
              <a:buSzPct val="100000"/>
              <a:buFont typeface="Arial" panose="020B0604020202020204" pitchFamily="34" charset="0"/>
              <a:buChar char="•"/>
              <a:defRPr/>
            </a:pPr>
            <a:r>
              <a:rPr lang="en-US" dirty="0"/>
              <a:t>Instructional</a:t>
            </a:r>
          </a:p>
          <a:p>
            <a:pPr marL="400050" lvl="1" indent="-171450">
              <a:buClr>
                <a:srgbClr val="007FA3"/>
              </a:buClr>
              <a:buSzPct val="100000"/>
              <a:buFont typeface="Arial" panose="020B0604020202020204" pitchFamily="34" charset="0"/>
              <a:buChar char="•"/>
              <a:defRPr/>
            </a:pPr>
            <a:r>
              <a:rPr lang="en-US" dirty="0"/>
              <a:t>Trip Planning</a:t>
            </a:r>
          </a:p>
          <a:p>
            <a:pPr marL="400050" lvl="1" indent="-171450">
              <a:buClr>
                <a:srgbClr val="007FA3"/>
              </a:buClr>
              <a:buSzPct val="100000"/>
              <a:buFont typeface="Arial" panose="020B0604020202020204" pitchFamily="34" charset="0"/>
              <a:buChar char="•"/>
              <a:defRPr/>
            </a:pPr>
            <a:r>
              <a:rPr lang="en-US" dirty="0"/>
              <a:t>Home design/Improvement</a:t>
            </a:r>
          </a:p>
          <a:p>
            <a:pPr marL="400050" lvl="1" indent="-171450">
              <a:buClr>
                <a:srgbClr val="007FA3"/>
              </a:buClr>
              <a:buSzPct val="100000"/>
              <a:buFont typeface="Arial" panose="020B0604020202020204" pitchFamily="34" charset="0"/>
              <a:buChar char="•"/>
              <a:defRPr/>
            </a:pPr>
            <a:r>
              <a:rPr lang="en-US" dirty="0"/>
              <a:t>Course Management</a:t>
            </a:r>
          </a:p>
          <a:p>
            <a:pPr marL="400050" lvl="1" indent="-171450">
              <a:buClr>
                <a:srgbClr val="007FA3"/>
              </a:buClr>
              <a:buSzPct val="100000"/>
              <a:buFont typeface="Arial" panose="020B0604020202020204" pitchFamily="34" charset="0"/>
              <a:buChar char="•"/>
              <a:defRPr/>
            </a:pPr>
            <a:r>
              <a:rPr lang="en-US" dirty="0"/>
              <a:t>Brain Training</a:t>
            </a:r>
          </a:p>
          <a:p>
            <a:pPr marL="400050" lvl="1" indent="-171450">
              <a:buClr>
                <a:srgbClr val="007FA3"/>
              </a:buClr>
              <a:buSzPct val="100000"/>
              <a:buFont typeface="Arial" panose="020B0604020202020204" pitchFamily="34" charset="0"/>
              <a:buChar char="•"/>
              <a:defRPr/>
            </a:pPr>
            <a:r>
              <a:rPr lang="en-US" dirty="0"/>
              <a:t>Genealogy</a:t>
            </a:r>
          </a:p>
        </p:txBody>
      </p:sp>
      <p:sp>
        <p:nvSpPr>
          <p:cNvPr id="4" name="Slide Number Placeholder 3"/>
          <p:cNvSpPr>
            <a:spLocks noGrp="1"/>
          </p:cNvSpPr>
          <p:nvPr>
            <p:ph type="sldNum" sz="quarter" idx="10"/>
          </p:nvPr>
        </p:nvSpPr>
        <p:spPr/>
        <p:txBody>
          <a:bodyPr/>
          <a:lstStyle/>
          <a:p>
            <a:fld id="{277E2621-405C-4F83-9120-2E9601611C17}" type="slidenum">
              <a:rPr lang="en-US" smtClean="0"/>
              <a:pPr/>
              <a:t>13</a:t>
            </a:fld>
            <a:endParaRPr lang="en-US" dirty="0"/>
          </a:p>
        </p:txBody>
      </p:sp>
    </p:spTree>
    <p:extLst>
      <p:ext uri="{BB962C8B-B14F-4D97-AF65-F5344CB8AC3E}">
        <p14:creationId xmlns:p14="http://schemas.microsoft.com/office/powerpoint/2010/main" val="5601821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p:cNvSpPr>
            <a:spLocks noGrp="1" noChangeArrowheads="1"/>
          </p:cNvSpPr>
          <p:nvPr>
            <p:ph type="sldNum" sz="quarter" idx="5"/>
          </p:nvPr>
        </p:nvSpPr>
        <p:spPr>
          <a:noFill/>
        </p:spPr>
        <p:txBody>
          <a:bodyPr/>
          <a:lstStyle/>
          <a:p>
            <a:fld id="{CACD118E-A2C9-47E2-9CA8-88D48E73405C}" type="slidenum">
              <a:rPr lang="en-US" smtClean="0"/>
              <a:pPr/>
              <a:t>15</a:t>
            </a:fld>
            <a:endParaRPr lang="en-US" dirty="0"/>
          </a:p>
        </p:txBody>
      </p:sp>
      <p:sp>
        <p:nvSpPr>
          <p:cNvPr id="37890" name="Rectangle 2"/>
          <p:cNvSpPr>
            <a:spLocks noGrp="1" noRot="1" noChangeAspect="1" noChangeArrowheads="1" noTextEdit="1"/>
          </p:cNvSpPr>
          <p:nvPr>
            <p:ph type="sldImg"/>
          </p:nvPr>
        </p:nvSpPr>
        <p:spPr>
          <a:ln/>
        </p:spPr>
      </p:sp>
      <p:sp>
        <p:nvSpPr>
          <p:cNvPr id="37891"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mn-lt"/>
                <a:ea typeface="+mn-ea"/>
                <a:cs typeface="+mn-cs"/>
              </a:rPr>
              <a:t>Figure 5.1 lists a number of common operating systems.</a:t>
            </a:r>
            <a:endParaRPr lang="en-US" dirty="0"/>
          </a:p>
        </p:txBody>
      </p:sp>
    </p:spTree>
    <p:extLst>
      <p:ext uri="{BB962C8B-B14F-4D97-AF65-F5344CB8AC3E}">
        <p14:creationId xmlns:p14="http://schemas.microsoft.com/office/powerpoint/2010/main" val="7930007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b="0" i="0" u="none" strike="noStrike" kern="1200" baseline="0" dirty="0">
                <a:solidFill>
                  <a:schemeClr val="tx1"/>
                </a:solidFill>
                <a:effectLst/>
                <a:latin typeface="+mn-lt"/>
                <a:ea typeface="+mn-ea"/>
                <a:cs typeface="+mn-cs"/>
              </a:rPr>
              <a:t>The top three operating systems for personal computers are:</a:t>
            </a:r>
          </a:p>
          <a:p>
            <a:pPr marL="342900" lvl="1" indent="-171450">
              <a:buFont typeface="Arial" panose="020B0604020202020204" pitchFamily="34" charset="0"/>
              <a:buChar char="•"/>
            </a:pPr>
            <a:r>
              <a:rPr lang="en-US" sz="1200" b="0" i="0" u="none" strike="noStrike" kern="1200" baseline="0" dirty="0">
                <a:solidFill>
                  <a:schemeClr val="tx1"/>
                </a:solidFill>
                <a:effectLst/>
                <a:latin typeface="+mn-lt"/>
                <a:ea typeface="+mn-ea"/>
                <a:cs typeface="+mn-cs"/>
              </a:rPr>
              <a:t>Microsoft Windows</a:t>
            </a:r>
          </a:p>
          <a:p>
            <a:pPr marL="342900" lvl="1" indent="-171450">
              <a:buFont typeface="Arial" panose="020B0604020202020204" pitchFamily="34" charset="0"/>
              <a:buChar char="•"/>
            </a:pPr>
            <a:r>
              <a:rPr lang="en-US" sz="1200" b="0" i="0" u="none" strike="noStrike" kern="1200" baseline="0" dirty="0">
                <a:solidFill>
                  <a:schemeClr val="tx1"/>
                </a:solidFill>
                <a:effectLst/>
                <a:latin typeface="+mn-lt"/>
                <a:ea typeface="+mn-ea"/>
                <a:cs typeface="+mn-cs"/>
              </a:rPr>
              <a:t>Apple’s macOS</a:t>
            </a:r>
          </a:p>
          <a:p>
            <a:pPr marL="342900" lvl="1" indent="-171450">
              <a:buFont typeface="Arial" panose="020B0604020202020204" pitchFamily="34" charset="0"/>
              <a:buChar char="•"/>
            </a:pPr>
            <a:r>
              <a:rPr lang="en-US" sz="1200" b="0" i="0" u="none" strike="noStrike" kern="1200" baseline="0" dirty="0">
                <a:solidFill>
                  <a:schemeClr val="tx1"/>
                </a:solidFill>
                <a:effectLst/>
                <a:latin typeface="+mn-lt"/>
                <a:ea typeface="+mn-ea"/>
                <a:cs typeface="+mn-cs"/>
              </a:rPr>
              <a:t>Linux</a:t>
            </a:r>
          </a:p>
          <a:p>
            <a:pPr marL="0" indent="0">
              <a:buFont typeface="Arial" panose="020B0604020202020204" pitchFamily="34" charset="0"/>
              <a:buNone/>
            </a:pPr>
            <a:r>
              <a:rPr lang="en-US" sz="1200" b="0" i="0" u="none" strike="noStrike" kern="1200" baseline="0" dirty="0">
                <a:solidFill>
                  <a:schemeClr val="tx1"/>
                </a:solidFill>
                <a:effectLst/>
                <a:latin typeface="+mn-lt"/>
                <a:ea typeface="+mn-ea"/>
                <a:cs typeface="+mn-cs"/>
              </a:rPr>
              <a:t>Personal devices require special operating systems as well. These include:</a:t>
            </a:r>
          </a:p>
          <a:p>
            <a:pPr marL="342900" lvl="1" indent="-171450">
              <a:buFont typeface="Arial" panose="020B0604020202020204" pitchFamily="34" charset="0"/>
              <a:buChar char="•"/>
            </a:pPr>
            <a:r>
              <a:rPr lang="en-US" sz="1200" b="0" i="0" u="none" strike="noStrike" kern="1200" baseline="0" dirty="0">
                <a:solidFill>
                  <a:schemeClr val="tx1"/>
                </a:solidFill>
                <a:effectLst/>
                <a:latin typeface="+mn-lt"/>
                <a:ea typeface="+mn-ea"/>
                <a:cs typeface="+mn-cs"/>
              </a:rPr>
              <a:t>Android</a:t>
            </a:r>
          </a:p>
          <a:p>
            <a:pPr marL="342900" lvl="1" indent="-171450">
              <a:buFont typeface="Arial" panose="020B0604020202020204" pitchFamily="34" charset="0"/>
              <a:buChar char="•"/>
            </a:pPr>
            <a:r>
              <a:rPr lang="en-US" sz="1200" b="0" i="0" u="none" strike="noStrike" kern="1200" baseline="0" dirty="0">
                <a:solidFill>
                  <a:schemeClr val="tx1"/>
                </a:solidFill>
                <a:effectLst/>
                <a:latin typeface="+mn-lt"/>
                <a:ea typeface="+mn-ea"/>
                <a:cs typeface="+mn-cs"/>
              </a:rPr>
              <a:t>iOS</a:t>
            </a:r>
          </a:p>
          <a:p>
            <a:pPr marL="342900" lvl="1" indent="-171450">
              <a:buFont typeface="Arial" panose="020B0604020202020204" pitchFamily="34" charset="0"/>
              <a:buChar char="•"/>
            </a:pPr>
            <a:r>
              <a:rPr lang="en-US" sz="1200" b="0" i="0" u="none" strike="noStrike" kern="1200" baseline="0" dirty="0">
                <a:solidFill>
                  <a:schemeClr val="tx1"/>
                </a:solidFill>
                <a:effectLst/>
                <a:latin typeface="+mn-lt"/>
                <a:ea typeface="+mn-ea"/>
                <a:cs typeface="+mn-cs"/>
              </a:rPr>
              <a:t>Microsoft Windows</a:t>
            </a:r>
          </a:p>
          <a:p>
            <a:r>
              <a:rPr lang="en-US" sz="1200" b="0" i="0" u="none" strike="noStrike" kern="1200" baseline="0" dirty="0">
                <a:solidFill>
                  <a:schemeClr val="tx1"/>
                </a:solidFill>
                <a:latin typeface="+mn-lt"/>
                <a:ea typeface="+mn-ea"/>
                <a:cs typeface="+mn-cs"/>
              </a:rPr>
              <a:t>Google Chrome OS (see Figure 5.2), is a web-based OS. With the Chrome OS, virtually no files are installed on your computing device. Rather, the main functionality of the OS is provided through a web browser.</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77E2621-405C-4F83-9120-2E9601611C17}" type="slidenum">
              <a:rPr lang="en-US" smtClean="0"/>
              <a:pPr/>
              <a:t>16</a:t>
            </a:fld>
            <a:endParaRPr lang="en-US" dirty="0"/>
          </a:p>
        </p:txBody>
      </p:sp>
    </p:spTree>
    <p:extLst>
      <p:ext uri="{BB962C8B-B14F-4D97-AF65-F5344CB8AC3E}">
        <p14:creationId xmlns:p14="http://schemas.microsoft.com/office/powerpoint/2010/main" val="13277425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Specialized operating systems are needed for machinery, networks, and business.</a:t>
            </a:r>
          </a:p>
          <a:p>
            <a:pPr marL="342900" lvl="1"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Machinery that performs a repetitive series of specific tasks in an exact amount of time requires a real-time operating system</a:t>
            </a:r>
            <a:r>
              <a:rPr lang="en-US" sz="1200" b="0" i="0" u="none" strike="noStrike" kern="1200" dirty="0">
                <a:solidFill>
                  <a:schemeClr val="tx1"/>
                </a:solidFill>
                <a:latin typeface="+mn-lt"/>
                <a:ea typeface="+mn-ea"/>
                <a:cs typeface="+mn-cs"/>
              </a:rPr>
              <a:t> (</a:t>
            </a:r>
            <a:r>
              <a:rPr lang="en-US" sz="1200" b="0" i="0" u="none" strike="noStrike" kern="1200" baseline="0" dirty="0">
                <a:solidFill>
                  <a:schemeClr val="tx1"/>
                </a:solidFill>
                <a:latin typeface="+mn-lt"/>
                <a:ea typeface="+mn-ea"/>
                <a:cs typeface="+mn-cs"/>
              </a:rPr>
              <a:t>RTOS).</a:t>
            </a:r>
          </a:p>
          <a:p>
            <a:pPr marL="171450" lvl="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Multiuser operating systems allow multiple users access to the computer at the same time.</a:t>
            </a:r>
          </a:p>
          <a:p>
            <a:pPr marL="342900" lvl="1"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UNIX is a multiuser, multitasking OS that is used as a network OS.</a:t>
            </a:r>
          </a:p>
        </p:txBody>
      </p:sp>
      <p:sp>
        <p:nvSpPr>
          <p:cNvPr id="4" name="Slide Number Placeholder 3"/>
          <p:cNvSpPr>
            <a:spLocks noGrp="1"/>
          </p:cNvSpPr>
          <p:nvPr>
            <p:ph type="sldNum" sz="quarter" idx="10"/>
          </p:nvPr>
        </p:nvSpPr>
        <p:spPr/>
        <p:txBody>
          <a:bodyPr/>
          <a:lstStyle/>
          <a:p>
            <a:fld id="{277E2621-405C-4F83-9120-2E9601611C17}" type="slidenum">
              <a:rPr lang="en-US" smtClean="0"/>
              <a:pPr/>
              <a:t>17</a:t>
            </a:fld>
            <a:endParaRPr lang="en-US" dirty="0"/>
          </a:p>
        </p:txBody>
      </p:sp>
    </p:spTree>
    <p:extLst>
      <p:ext uri="{BB962C8B-B14F-4D97-AF65-F5344CB8AC3E}">
        <p14:creationId xmlns:p14="http://schemas.microsoft.com/office/powerpoint/2010/main" val="41940084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operating system is like an orchestra's conductor. It coordinates and directs the flow of data and information through the computer system.</a:t>
            </a:r>
            <a:r>
              <a:rPr lang="en-US" sz="1200" kern="1200" baseline="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277E2621-405C-4F83-9120-2E9601611C17}" type="slidenum">
              <a:rPr lang="en-US" smtClean="0"/>
              <a:pPr/>
              <a:t>18</a:t>
            </a:fld>
            <a:endParaRPr lang="en-US" dirty="0"/>
          </a:p>
        </p:txBody>
      </p:sp>
    </p:spTree>
    <p:extLst>
      <p:ext uri="{BB962C8B-B14F-4D97-AF65-F5344CB8AC3E}">
        <p14:creationId xmlns:p14="http://schemas.microsoft.com/office/powerpoint/2010/main" val="25503279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7"/>
          <p:cNvSpPr>
            <a:spLocks noGrp="1" noChangeArrowheads="1"/>
          </p:cNvSpPr>
          <p:nvPr>
            <p:ph type="sldNum" sz="quarter" idx="5"/>
          </p:nvPr>
        </p:nvSpPr>
        <p:spPr>
          <a:noFill/>
        </p:spPr>
        <p:txBody>
          <a:bodyPr/>
          <a:lstStyle/>
          <a:p>
            <a:fld id="{654072D2-C042-474B-883F-32164FCD4BB7}" type="slidenum">
              <a:rPr lang="en-US" smtClean="0"/>
              <a:pPr/>
              <a:t>19</a:t>
            </a:fld>
            <a:endParaRPr lang="en-US" dirty="0"/>
          </a:p>
        </p:txBody>
      </p:sp>
      <p:sp>
        <p:nvSpPr>
          <p:cNvPr id="66562" name="Rectangle 2"/>
          <p:cNvSpPr>
            <a:spLocks noGrp="1" noRot="1" noChangeAspect="1" noChangeArrowheads="1" noTextEdit="1"/>
          </p:cNvSpPr>
          <p:nvPr>
            <p:ph type="sldImg"/>
          </p:nvPr>
        </p:nvSpPr>
        <p:spPr>
          <a:ln/>
        </p:spPr>
      </p:sp>
      <p:sp>
        <p:nvSpPr>
          <p:cNvPr id="66563" name="Rectangle 3"/>
          <p:cNvSpPr>
            <a:spLocks noGrp="1" noChangeArrowheads="1"/>
          </p:cNvSpPr>
          <p:nvPr>
            <p:ph type="body" idx="1"/>
          </p:nvPr>
        </p:nvSpPr>
        <p:spPr>
          <a:noFill/>
          <a:ln/>
        </p:spPr>
        <p:txBody>
          <a:bodyPr/>
          <a:lstStyle/>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Every keystroke, every mouse click (or touch on the screen), and each signal to the printer and from the Blu-ray drive creates an action, or event, in the respective device to which the OS responds.</a:t>
            </a:r>
          </a:p>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Every device has its own type of interrupt, which is associated with an interrupt handler, a special numerical code that prioritizes the requests.</a:t>
            </a:r>
          </a:p>
          <a:p>
            <a:pPr algn="just">
              <a:buFont typeface="+mj-lt"/>
              <a:buAutoNum type="arabicPeriod"/>
            </a:pPr>
            <a:r>
              <a:rPr lang="en-GB" b="1" i="0" dirty="0">
                <a:solidFill>
                  <a:srgbClr val="000000"/>
                </a:solidFill>
                <a:effectLst/>
              </a:rPr>
              <a:t>Hardware </a:t>
            </a:r>
            <a:r>
              <a:rPr lang="en-GB" b="1" i="0" dirty="0" err="1">
                <a:solidFill>
                  <a:srgbClr val="000000"/>
                </a:solidFill>
                <a:effectLst/>
              </a:rPr>
              <a:t>Interupts</a:t>
            </a:r>
            <a:r>
              <a:rPr lang="en-GB" b="0" i="0" dirty="0">
                <a:solidFill>
                  <a:srgbClr val="000000"/>
                </a:solidFill>
                <a:effectLst/>
              </a:rPr>
              <a:t> are generated by hardware devices to signal that they need some attention from the OS. They may have just received some data (e.g., keystrokes on the keyboard or an data on the ethernet card); or they have just completed a task which the operating system previous requested, such as </a:t>
            </a:r>
            <a:r>
              <a:rPr lang="en-GB" b="0" i="0" dirty="0" err="1">
                <a:solidFill>
                  <a:srgbClr val="000000"/>
                </a:solidFill>
                <a:effectLst/>
              </a:rPr>
              <a:t>transfering</a:t>
            </a:r>
            <a:r>
              <a:rPr lang="en-GB" b="0" i="0" dirty="0">
                <a:solidFill>
                  <a:srgbClr val="000000"/>
                </a:solidFill>
                <a:effectLst/>
              </a:rPr>
              <a:t> data between the hard drive and memory.</a:t>
            </a:r>
          </a:p>
          <a:p>
            <a:pPr algn="just">
              <a:buFont typeface="+mj-lt"/>
              <a:buAutoNum type="arabicPeriod"/>
            </a:pPr>
            <a:r>
              <a:rPr lang="en-GB" b="1" i="0" dirty="0">
                <a:solidFill>
                  <a:srgbClr val="000000"/>
                </a:solidFill>
                <a:effectLst/>
              </a:rPr>
              <a:t>Software </a:t>
            </a:r>
            <a:r>
              <a:rPr lang="en-GB" b="1" i="0" dirty="0" err="1">
                <a:solidFill>
                  <a:srgbClr val="000000"/>
                </a:solidFill>
                <a:effectLst/>
              </a:rPr>
              <a:t>Interupts</a:t>
            </a:r>
            <a:r>
              <a:rPr lang="en-GB" b="0" i="0" dirty="0">
                <a:solidFill>
                  <a:srgbClr val="000000"/>
                </a:solidFill>
                <a:effectLst/>
              </a:rPr>
              <a:t> are generated by programs when they want to request a </a:t>
            </a:r>
            <a:r>
              <a:rPr lang="en-GB" b="0" i="0" u="none" strike="noStrike" dirty="0">
                <a:solidFill>
                  <a:srgbClr val="355F7C"/>
                </a:solidFill>
                <a:effectLst/>
                <a:hlinkClick r:id="rId3"/>
              </a:rPr>
              <a:t>system call</a:t>
            </a:r>
            <a:r>
              <a:rPr lang="en-GB" b="0" i="0" dirty="0">
                <a:solidFill>
                  <a:srgbClr val="000000"/>
                </a:solidFill>
                <a:effectLst/>
              </a:rPr>
              <a:t> to be performed by the operating system.</a:t>
            </a:r>
          </a:p>
          <a:p>
            <a:pPr algn="just">
              <a:buFont typeface="+mj-lt"/>
              <a:buAutoNum type="arabicPeriod"/>
            </a:pPr>
            <a:r>
              <a:rPr lang="en-GB" b="1" i="0" dirty="0">
                <a:solidFill>
                  <a:srgbClr val="000000"/>
                </a:solidFill>
                <a:effectLst/>
              </a:rPr>
              <a:t>Traps</a:t>
            </a:r>
            <a:r>
              <a:rPr lang="en-GB" b="0" i="0" dirty="0">
                <a:solidFill>
                  <a:srgbClr val="000000"/>
                </a:solidFill>
                <a:effectLst/>
              </a:rPr>
              <a:t> are generated by the CPU itself to indicate that some error or condition </a:t>
            </a:r>
            <a:r>
              <a:rPr lang="en-GB" b="0" i="0" dirty="0" err="1">
                <a:solidFill>
                  <a:srgbClr val="000000"/>
                </a:solidFill>
                <a:effectLst/>
              </a:rPr>
              <a:t>occured</a:t>
            </a:r>
            <a:r>
              <a:rPr lang="en-GB" b="0" i="0" dirty="0">
                <a:solidFill>
                  <a:srgbClr val="000000"/>
                </a:solidFill>
                <a:effectLst/>
              </a:rPr>
              <a:t> for which assistance from the operating system is needed.</a:t>
            </a:r>
          </a:p>
          <a:p>
            <a:pPr marL="171450" indent="-171450">
              <a:buFont typeface="Arial" panose="020B0604020202020204" pitchFamily="34" charset="0"/>
              <a:buChar char="•"/>
            </a:pPr>
            <a:endParaRPr lang="en-US" sz="1200" b="0" i="0" u="none" strike="noStrike" kern="1200" baseline="0" dirty="0">
              <a:solidFill>
                <a:schemeClr val="tx1"/>
              </a:solidFill>
              <a:latin typeface="+mn-lt"/>
              <a:ea typeface="+mn-ea"/>
              <a:cs typeface="+mn-cs"/>
            </a:endParaRPr>
          </a:p>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These requests are placed in the interrupt table in the computer’s primary memory (RAM). The OS processes the task assigned a higher priority before processing a task assigned a lower priority. This is called preemptive multitasking.</a:t>
            </a:r>
          </a:p>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The spooler is a program that helps coordinate all print jobs currently being sent to the printer.</a:t>
            </a:r>
          </a:p>
        </p:txBody>
      </p:sp>
    </p:spTree>
    <p:extLst>
      <p:ext uri="{BB962C8B-B14F-4D97-AF65-F5344CB8AC3E}">
        <p14:creationId xmlns:p14="http://schemas.microsoft.com/office/powerpoint/2010/main" val="13537484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7"/>
          <p:cNvSpPr>
            <a:spLocks noGrp="1" noChangeArrowheads="1"/>
          </p:cNvSpPr>
          <p:nvPr>
            <p:ph type="sldNum" sz="quarter" idx="5"/>
          </p:nvPr>
        </p:nvSpPr>
        <p:spPr>
          <a:noFill/>
        </p:spPr>
        <p:txBody>
          <a:bodyPr/>
          <a:lstStyle/>
          <a:p>
            <a:fld id="{EFFD786F-B274-4476-A1E8-9240F6E22CFB}" type="slidenum">
              <a:rPr lang="en-US" smtClean="0"/>
              <a:pPr/>
              <a:t>20</a:t>
            </a:fld>
            <a:endParaRPr lang="en-US" dirty="0"/>
          </a:p>
        </p:txBody>
      </p:sp>
      <p:sp>
        <p:nvSpPr>
          <p:cNvPr id="70658" name="Rectangle 2"/>
          <p:cNvSpPr>
            <a:spLocks noGrp="1" noRot="1" noChangeAspect="1" noChangeArrowheads="1" noTextEdit="1"/>
          </p:cNvSpPr>
          <p:nvPr>
            <p:ph type="sldImg"/>
          </p:nvPr>
        </p:nvSpPr>
        <p:spPr>
          <a:ln/>
        </p:spPr>
      </p:sp>
      <p:sp>
        <p:nvSpPr>
          <p:cNvPr id="70659" name="Rectangle 3"/>
          <p:cNvSpPr>
            <a:spLocks noGrp="1" noChangeArrowheads="1"/>
          </p:cNvSpPr>
          <p:nvPr>
            <p:ph type="body" idx="1"/>
          </p:nvPr>
        </p:nvSpPr>
        <p:spPr>
          <a:noFill/>
          <a:ln/>
        </p:spPr>
        <p:txBody>
          <a:bodyPr/>
          <a:lstStyle/>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RAM has limited capacity.</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When there isn’t enough room in RAM, it borrows room from the hard drive.</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Borrowing hard drive space is called virtual memory.</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When more RAM is needed, the OS swaps out from RAM the data or instructions that haven't been used recently and moves them to a temporary storage area on the hard drive.</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Increasing the amount of RAM helps the computer to avoid having to send data and instructions to virtual memory.</a:t>
            </a:r>
          </a:p>
          <a:p>
            <a:pPr marL="171450" lvl="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The process of swapping is known as paging.</a:t>
            </a:r>
          </a:p>
          <a:p>
            <a:pPr marL="171450" lvl="0" indent="-171450">
              <a:buFont typeface="Arial" panose="020B0604020202020204" pitchFamily="34" charset="0"/>
              <a:buChar char="•"/>
            </a:pPr>
            <a:r>
              <a:rPr lang="en-US" sz="1200" b="0" i="0" u="none" strike="noStrike" kern="1200" baseline="0" dirty="0">
                <a:solidFill>
                  <a:schemeClr val="tx1"/>
                </a:solidFill>
                <a:effectLst/>
                <a:latin typeface="+mn-lt"/>
                <a:ea typeface="+mn-ea"/>
                <a:cs typeface="+mn-cs"/>
              </a:rPr>
              <a:t>Excessive paging is called thrashing.</a:t>
            </a:r>
            <a:endParaRPr lang="en-US" sz="12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6129731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7"/>
          <p:cNvSpPr>
            <a:spLocks noGrp="1" noChangeArrowheads="1"/>
          </p:cNvSpPr>
          <p:nvPr>
            <p:ph type="sldNum" sz="quarter" idx="5"/>
          </p:nvPr>
        </p:nvSpPr>
        <p:spPr>
          <a:noFill/>
        </p:spPr>
        <p:txBody>
          <a:bodyPr/>
          <a:lstStyle/>
          <a:p>
            <a:fld id="{EFFD786F-B274-4476-A1E8-9240F6E22CFB}" type="slidenum">
              <a:rPr lang="en-US" smtClean="0"/>
              <a:pPr/>
              <a:t>21</a:t>
            </a:fld>
            <a:endParaRPr lang="en-US" dirty="0"/>
          </a:p>
        </p:txBody>
      </p:sp>
      <p:sp>
        <p:nvSpPr>
          <p:cNvPr id="70658" name="Rectangle 2"/>
          <p:cNvSpPr>
            <a:spLocks noGrp="1" noRot="1" noChangeAspect="1" noChangeArrowheads="1" noTextEdit="1"/>
          </p:cNvSpPr>
          <p:nvPr>
            <p:ph type="sldImg"/>
          </p:nvPr>
        </p:nvSpPr>
        <p:spPr>
          <a:ln/>
        </p:spPr>
      </p:sp>
      <p:sp>
        <p:nvSpPr>
          <p:cNvPr id="70659" name="Rectangle 3"/>
          <p:cNvSpPr>
            <a:spLocks noGrp="1" noChangeArrowheads="1"/>
          </p:cNvSpPr>
          <p:nvPr>
            <p:ph type="body" idx="1"/>
          </p:nvPr>
        </p:nvSpPr>
        <p:spPr>
          <a:noFill/>
          <a:ln/>
        </p:spPr>
        <p:txBody>
          <a:bodyPr/>
          <a:lstStyle/>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Every computer program, no matter what its type or manufacturer, needs to interact with the CPU using computer code.</a:t>
            </a:r>
          </a:p>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Rather than having the same blocks of code for similar procedures in each program, the OS includes the blocks of code, called Application Programming Interface.</a:t>
            </a:r>
          </a:p>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Microsoft DirectX, for example, is a group of multimedia APIs built into the Windows OS that improves graphics and sounds.</a:t>
            </a:r>
            <a:endParaRPr lang="en-US" sz="12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9367208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3BAA70D-0BAE-4C65-BDF7-8D41F8B0749D}" type="slidenum">
              <a:rPr lang="en-GB" smtClean="0"/>
              <a:t>3</a:t>
            </a:fld>
            <a:endParaRPr lang="en-GB"/>
          </a:p>
        </p:txBody>
      </p:sp>
    </p:spTree>
    <p:extLst>
      <p:ext uri="{BB962C8B-B14F-4D97-AF65-F5344CB8AC3E}">
        <p14:creationId xmlns:p14="http://schemas.microsoft.com/office/powerpoint/2010/main" val="7280629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7"/>
          <p:cNvSpPr>
            <a:spLocks noGrp="1" noChangeArrowheads="1"/>
          </p:cNvSpPr>
          <p:nvPr>
            <p:ph type="sldNum" sz="quarter" idx="5"/>
          </p:nvPr>
        </p:nvSpPr>
        <p:spPr>
          <a:noFill/>
        </p:spPr>
        <p:txBody>
          <a:bodyPr/>
          <a:lstStyle/>
          <a:p>
            <a:fld id="{01C3B9EC-1A57-45E3-AF9C-17CABA70E925}" type="slidenum">
              <a:rPr lang="en-US" smtClean="0"/>
              <a:pPr/>
              <a:t>22</a:t>
            </a:fld>
            <a:endParaRPr lang="en-US" dirty="0"/>
          </a:p>
        </p:txBody>
      </p:sp>
      <p:sp>
        <p:nvSpPr>
          <p:cNvPr id="76802" name="Rectangle 2"/>
          <p:cNvSpPr>
            <a:spLocks noGrp="1" noRot="1" noChangeAspect="1" noChangeArrowheads="1" noTextEdit="1"/>
          </p:cNvSpPr>
          <p:nvPr>
            <p:ph type="sldImg"/>
          </p:nvPr>
        </p:nvSpPr>
        <p:spPr>
          <a:ln/>
        </p:spPr>
      </p:sp>
      <p:sp>
        <p:nvSpPr>
          <p:cNvPr id="76803" name="Rectangle 3"/>
          <p:cNvSpPr>
            <a:spLocks noGrp="1" noChangeArrowheads="1"/>
          </p:cNvSpPr>
          <p:nvPr>
            <p:ph type="body" idx="1"/>
          </p:nvPr>
        </p:nvSpPr>
        <p:spPr>
          <a:noFill/>
          <a:ln/>
        </p:spPr>
        <p:txBody>
          <a:bodyPr/>
          <a:lstStyle/>
          <a:p>
            <a:pPr marL="0" indent="0">
              <a:buFont typeface="Arial" panose="020B0604020202020204" pitchFamily="34" charset="0"/>
              <a:buNone/>
            </a:pPr>
            <a:r>
              <a:rPr lang="en-US" sz="1200" b="0" i="0" u="none" strike="noStrike" kern="1200" baseline="0" dirty="0">
                <a:latin typeface="+mn-lt"/>
                <a:ea typeface="+mn-ea"/>
                <a:cs typeface="+mn-cs"/>
              </a:rPr>
              <a:t>The boot process consists of four basic steps:</a:t>
            </a:r>
          </a:p>
          <a:p>
            <a:pPr marL="0" indent="0">
              <a:buNone/>
            </a:pPr>
            <a:r>
              <a:rPr lang="en-US" dirty="0"/>
              <a:t>Step 1: Activating BIOS</a:t>
            </a:r>
          </a:p>
          <a:p>
            <a:pPr marL="285750" lvl="1" indent="-171450">
              <a:buFont typeface="Arial" panose="020B0604020202020204" pitchFamily="34" charset="0"/>
              <a:buChar char="•"/>
            </a:pPr>
            <a:r>
              <a:rPr lang="en-US" dirty="0"/>
              <a:t>This manages the exchange of data between the OS and the input and output devices.</a:t>
            </a:r>
          </a:p>
          <a:p>
            <a:pPr marL="285750" lvl="1" indent="-171450">
              <a:buFont typeface="Arial" panose="020B0604020202020204" pitchFamily="34" charset="0"/>
              <a:buChar char="•"/>
            </a:pPr>
            <a:r>
              <a:rPr lang="en-US" dirty="0"/>
              <a:t>The BIOS is also responsible for loading the OS into RAM.</a:t>
            </a:r>
          </a:p>
          <a:p>
            <a:pPr marL="0" indent="0">
              <a:buNone/>
            </a:pPr>
            <a:r>
              <a:rPr lang="en-US" dirty="0"/>
              <a:t>Step 2: Performing the Power-On Self-Test</a:t>
            </a:r>
          </a:p>
          <a:p>
            <a:pPr marL="285750" lvl="1" indent="-171450">
              <a:buFont typeface="Arial" panose="020B0604020202020204" pitchFamily="34" charset="0"/>
              <a:buChar char="•"/>
            </a:pPr>
            <a:r>
              <a:rPr lang="en-US" dirty="0"/>
              <a:t>This ensures that essential peripheral devices are attached and operational.</a:t>
            </a:r>
          </a:p>
          <a:p>
            <a:pPr marL="285750" lvl="1" indent="-171450">
              <a:buFont typeface="Arial" panose="020B0604020202020204" pitchFamily="34" charset="0"/>
              <a:buChar char="•"/>
            </a:pPr>
            <a:endParaRPr lang="en-US" dirty="0"/>
          </a:p>
          <a:p>
            <a:pPr marL="0" indent="0">
              <a:buFont typeface="Arial" panose="020B0604020202020204" pitchFamily="34" charset="0"/>
              <a:buNone/>
            </a:pPr>
            <a:r>
              <a:rPr lang="en-US" sz="1200" b="0" i="0" u="none" strike="noStrike" kern="1200" baseline="0" dirty="0">
                <a:latin typeface="+mn-lt"/>
                <a:ea typeface="+mn-ea"/>
                <a:cs typeface="+mn-cs"/>
              </a:rPr>
              <a:t>The boot process consists of four basic steps: (</a:t>
            </a:r>
            <a:r>
              <a:rPr lang="en-US" sz="1200" b="0" i="0" u="none" strike="noStrike" kern="1200" baseline="0" dirty="0" err="1">
                <a:latin typeface="+mn-lt"/>
                <a:ea typeface="+mn-ea"/>
                <a:cs typeface="+mn-cs"/>
              </a:rPr>
              <a:t>cont</a:t>
            </a:r>
            <a:r>
              <a:rPr lang="en-US" sz="1200" b="0" i="0" u="none" strike="noStrike" kern="1200" baseline="0" dirty="0">
                <a:latin typeface="+mn-lt"/>
                <a:ea typeface="+mn-ea"/>
                <a:cs typeface="+mn-cs"/>
              </a:rPr>
              <a:t>)</a:t>
            </a:r>
          </a:p>
          <a:p>
            <a:pPr marL="0" indent="0">
              <a:buNone/>
            </a:pPr>
            <a:r>
              <a:rPr lang="en-US" dirty="0"/>
              <a:t>Step 3: Loading the OS</a:t>
            </a:r>
          </a:p>
          <a:p>
            <a:pPr marL="285750" lvl="1" indent="-171450">
              <a:buFont typeface="Arial" panose="020B0604020202020204" pitchFamily="34" charset="0"/>
              <a:buChar char="•"/>
            </a:pPr>
            <a:r>
              <a:rPr lang="en-US" dirty="0"/>
              <a:t>System files are loaded into RAM.</a:t>
            </a:r>
          </a:p>
          <a:p>
            <a:pPr marL="285750" lvl="1" indent="-171450">
              <a:buFont typeface="Arial" panose="020B0604020202020204" pitchFamily="34" charset="0"/>
              <a:buChar char="•"/>
            </a:pPr>
            <a:r>
              <a:rPr lang="en-US" dirty="0"/>
              <a:t>The kernel, the essential component of the OS, is then loaded.</a:t>
            </a:r>
          </a:p>
          <a:p>
            <a:pPr marL="457200" indent="-457200">
              <a:buNone/>
            </a:pPr>
            <a:r>
              <a:rPr lang="en-US" dirty="0"/>
              <a:t>Step 4: Checking Further Configurations and Customizations</a:t>
            </a:r>
          </a:p>
          <a:p>
            <a:pPr marL="285750" lvl="1" indent="-171450">
              <a:buFont typeface="Arial" panose="020B0604020202020204" pitchFamily="34" charset="0"/>
              <a:buChar char="•"/>
            </a:pPr>
            <a:r>
              <a:rPr lang="en-US" dirty="0"/>
              <a:t>The registry contains configurations used by the OS and applications.</a:t>
            </a:r>
          </a:p>
          <a:p>
            <a:pPr marL="285750" lvl="1" indent="-171450">
              <a:buFont typeface="Arial" panose="020B0604020202020204" pitchFamily="34" charset="0"/>
              <a:buChar char="•"/>
            </a:pPr>
            <a:endParaRPr lang="en-US" dirty="0"/>
          </a:p>
        </p:txBody>
      </p:sp>
    </p:spTree>
    <p:extLst>
      <p:ext uri="{BB962C8B-B14F-4D97-AF65-F5344CB8AC3E}">
        <p14:creationId xmlns:p14="http://schemas.microsoft.com/office/powerpoint/2010/main" val="31236486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7"/>
          <p:cNvSpPr>
            <a:spLocks noGrp="1" noChangeArrowheads="1"/>
          </p:cNvSpPr>
          <p:nvPr>
            <p:ph type="sldNum" sz="quarter" idx="5"/>
          </p:nvPr>
        </p:nvSpPr>
        <p:spPr>
          <a:noFill/>
        </p:spPr>
        <p:txBody>
          <a:bodyPr/>
          <a:lstStyle/>
          <a:p>
            <a:fld id="{FA09B3BB-AC22-460D-B1B1-E21A9B1509F1}" type="slidenum">
              <a:rPr lang="en-US" smtClean="0"/>
              <a:pPr/>
              <a:t>23</a:t>
            </a:fld>
            <a:endParaRPr lang="en-US" dirty="0"/>
          </a:p>
        </p:txBody>
      </p:sp>
      <p:sp>
        <p:nvSpPr>
          <p:cNvPr id="84994" name="Rectangle 2"/>
          <p:cNvSpPr>
            <a:spLocks noGrp="1" noRot="1" noChangeAspect="1" noChangeArrowheads="1" noTextEdit="1"/>
          </p:cNvSpPr>
          <p:nvPr>
            <p:ph type="sldImg"/>
          </p:nvPr>
        </p:nvSpPr>
        <p:spPr>
          <a:ln/>
        </p:spPr>
      </p:sp>
      <p:sp>
        <p:nvSpPr>
          <p:cNvPr id="84995" name="Rectangle 3"/>
          <p:cNvSpPr>
            <a:spLocks noGrp="1" noChangeArrowheads="1"/>
          </p:cNvSpPr>
          <p:nvPr>
            <p:ph type="body" idx="1"/>
          </p:nvPr>
        </p:nvSpPr>
        <p:spPr>
          <a:noFill/>
          <a:ln/>
        </p:spPr>
        <p:txBody>
          <a:bodyPr/>
          <a:lstStyle/>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An additional function of the OS is to enable file management, which provides an organizational structure to the computer’s contents.</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Windows organizes your computer in a hierarchical directory structure composed of drives, libraries, folders, subfolders, and files.</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 C: drive is like a large filing cabinet in which all files are stored. The C: drive is the top of the filing structure of your computer, referred to as the root directory.</a:t>
            </a:r>
          </a:p>
        </p:txBody>
      </p:sp>
    </p:spTree>
    <p:extLst>
      <p:ext uri="{BB962C8B-B14F-4D97-AF65-F5344CB8AC3E}">
        <p14:creationId xmlns:p14="http://schemas.microsoft.com/office/powerpoint/2010/main" val="2073244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Linux is an open source OS designed for use on personal computers and web servers.</a:t>
            </a:r>
          </a:p>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Linux is available for download in various packages known as distributions or distros.</a:t>
            </a:r>
          </a:p>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The combination of an OS and a specific processor is referred to as a computer’s platform.</a:t>
            </a:r>
          </a:p>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The decision to update to the newest features of your OS depends on which OS you’re using.</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77E2621-405C-4F83-9120-2E9601611C17}" type="slidenum">
              <a:rPr lang="en-US" smtClean="0"/>
              <a:pPr/>
              <a:t>24</a:t>
            </a:fld>
            <a:endParaRPr lang="en-US" dirty="0"/>
          </a:p>
        </p:txBody>
      </p:sp>
    </p:spTree>
    <p:extLst>
      <p:ext uri="{BB962C8B-B14F-4D97-AF65-F5344CB8AC3E}">
        <p14:creationId xmlns:p14="http://schemas.microsoft.com/office/powerpoint/2010/main" val="41955557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Utility programs are small applications that perform special functions and come in three flavors:</a:t>
            </a:r>
          </a:p>
          <a:p>
            <a:pPr marL="342900" lvl="1" indent="-171450">
              <a:buFont typeface="Arial" panose="020B0604020202020204" pitchFamily="34" charset="0"/>
              <a:buChar char="•"/>
            </a:pPr>
            <a:r>
              <a:rPr lang="en-US" sz="1200" kern="1200" dirty="0">
                <a:solidFill>
                  <a:schemeClr val="tx1"/>
                </a:solidFill>
                <a:effectLst/>
                <a:latin typeface="+mn-lt"/>
                <a:ea typeface="+mn-ea"/>
                <a:cs typeface="+mn-cs"/>
              </a:rPr>
              <a:t>Those that are included with the OS.</a:t>
            </a:r>
          </a:p>
          <a:p>
            <a:pPr marL="342900" lvl="1" indent="-171450">
              <a:buFont typeface="Arial" panose="020B0604020202020204" pitchFamily="34" charset="0"/>
              <a:buChar char="•"/>
            </a:pPr>
            <a:r>
              <a:rPr lang="en-US" sz="1200" kern="1200" dirty="0">
                <a:solidFill>
                  <a:schemeClr val="tx1"/>
                </a:solidFill>
                <a:effectLst/>
                <a:latin typeface="+mn-lt"/>
                <a:ea typeface="+mn-ea"/>
                <a:cs typeface="+mn-cs"/>
              </a:rPr>
              <a:t>Those sold as standalone programs.</a:t>
            </a:r>
          </a:p>
          <a:p>
            <a:pPr marL="342900" lvl="1" indent="-171450">
              <a:buFont typeface="Arial" panose="020B0604020202020204" pitchFamily="34" charset="0"/>
              <a:buChar char="•"/>
            </a:pPr>
            <a:r>
              <a:rPr lang="en-US" sz="1200" kern="1200" dirty="0">
                <a:solidFill>
                  <a:schemeClr val="tx1"/>
                </a:solidFill>
                <a:effectLst/>
                <a:latin typeface="+mn-lt"/>
                <a:ea typeface="+mn-ea"/>
                <a:cs typeface="+mn-cs"/>
              </a:rPr>
              <a:t>Those offered as freeware—anti-malware software like Ad-Aware from Lavasoft.</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In general, the basic utilities designed to manage and tune the computer hardware are incorporated into the operating system.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 standalone utility programs typically offer more features or an easier user interface for backup, security, diagnostic, or recovery functions.</a:t>
            </a:r>
          </a:p>
        </p:txBody>
      </p:sp>
      <p:sp>
        <p:nvSpPr>
          <p:cNvPr id="4" name="Slide Number Placeholder 3"/>
          <p:cNvSpPr>
            <a:spLocks noGrp="1"/>
          </p:cNvSpPr>
          <p:nvPr>
            <p:ph type="sldNum" sz="quarter" idx="10"/>
          </p:nvPr>
        </p:nvSpPr>
        <p:spPr/>
        <p:txBody>
          <a:bodyPr/>
          <a:lstStyle/>
          <a:p>
            <a:fld id="{277E2621-405C-4F83-9120-2E9601611C17}" type="slidenum">
              <a:rPr lang="en-US" smtClean="0"/>
              <a:pPr/>
              <a:t>25</a:t>
            </a:fld>
            <a:endParaRPr lang="en-US" dirty="0"/>
          </a:p>
        </p:txBody>
      </p:sp>
    </p:spTree>
    <p:extLst>
      <p:ext uri="{BB962C8B-B14F-4D97-AF65-F5344CB8AC3E}">
        <p14:creationId xmlns:p14="http://schemas.microsoft.com/office/powerpoint/2010/main" val="3091090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1" name="Rectangle 7"/>
          <p:cNvSpPr>
            <a:spLocks noGrp="1" noChangeArrowheads="1"/>
          </p:cNvSpPr>
          <p:nvPr>
            <p:ph type="sldNum" sz="quarter" idx="5"/>
          </p:nvPr>
        </p:nvSpPr>
        <p:spPr>
          <a:noFill/>
        </p:spPr>
        <p:txBody>
          <a:bodyPr/>
          <a:lstStyle/>
          <a:p>
            <a:fld id="{B734CBF9-36E7-441F-92D5-B30CF990F84F}" type="slidenum">
              <a:rPr lang="en-US" smtClean="0"/>
              <a:pPr/>
              <a:t>26</a:t>
            </a:fld>
            <a:endParaRPr lang="en-US" dirty="0"/>
          </a:p>
        </p:txBody>
      </p:sp>
      <p:sp>
        <p:nvSpPr>
          <p:cNvPr id="117762" name="Rectangle 2"/>
          <p:cNvSpPr>
            <a:spLocks noGrp="1" noRot="1" noChangeAspect="1" noChangeArrowheads="1" noTextEdit="1"/>
          </p:cNvSpPr>
          <p:nvPr>
            <p:ph type="sldImg"/>
          </p:nvPr>
        </p:nvSpPr>
        <p:spPr>
          <a:ln/>
        </p:spPr>
      </p:sp>
      <p:sp>
        <p:nvSpPr>
          <p:cNvPr id="117763" name="Rectangle 3"/>
          <p:cNvSpPr>
            <a:spLocks noGrp="1" noChangeArrowheads="1"/>
          </p:cNvSpPr>
          <p:nvPr>
            <p:ph type="body" idx="1"/>
          </p:nvPr>
        </p:nvSpPr>
        <p:spPr>
          <a:noFill/>
          <a:ln/>
        </p:spPr>
        <p:txBody>
          <a:bodyPr/>
          <a:lstStyle/>
          <a:p>
            <a:pPr marL="171450" indent="-171450">
              <a:buFont typeface="Arial" panose="020B0604020202020204" pitchFamily="34" charset="0"/>
              <a:buChar char="•"/>
            </a:pPr>
            <a:r>
              <a:rPr lang="en-US" sz="1200" kern="1200" dirty="0">
                <a:solidFill>
                  <a:schemeClr val="tx1"/>
                </a:solidFill>
                <a:effectLst/>
                <a:latin typeface="+mn-lt"/>
                <a:ea typeface="+mn-ea"/>
                <a:cs typeface="+mn-cs"/>
              </a:rPr>
              <a:t>Disk cleanup removes </a:t>
            </a:r>
            <a:r>
              <a:rPr lang="en-US" sz="1200" b="0" u="none" strike="noStrike" kern="1200" baseline="0" dirty="0">
                <a:solidFill>
                  <a:schemeClr val="tx1"/>
                </a:solidFill>
                <a:latin typeface="+mn-lt"/>
                <a:ea typeface="+mn-ea"/>
                <a:cs typeface="+mn-cs"/>
              </a:rPr>
              <a:t>unnecessary files from your hard drive.</a:t>
            </a:r>
            <a:endParaRPr lang="en-US"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Sometimes the system becomes confused, leaving references on the file allocation table or FAT to files that no longer exist or have been moved.</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If a program has stopped working, you can use the Windows Task Manager utility to check on the program or to exit the nonresponsive program.</a:t>
            </a:r>
          </a:p>
          <a:p>
            <a:pPr marL="171450" indent="-171450">
              <a:buFont typeface="Arial" panose="020B0604020202020204" pitchFamily="34" charset="0"/>
              <a:buChar char="•"/>
            </a:pPr>
            <a:r>
              <a:rPr lang="en-US" sz="1200" b="0" u="none" strike="noStrike" kern="1200" baseline="0" dirty="0">
                <a:solidFill>
                  <a:schemeClr val="tx1"/>
                </a:solidFill>
                <a:latin typeface="+mn-lt"/>
                <a:ea typeface="+mn-ea"/>
                <a:cs typeface="+mn-cs"/>
              </a:rPr>
              <a:t>Disk defragmentation rearranges fragmented data so that related file pieces are unified.</a:t>
            </a:r>
            <a:endParaRPr lang="en-US" sz="12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09413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1" name="Rectangle 7"/>
          <p:cNvSpPr>
            <a:spLocks noGrp="1" noChangeArrowheads="1"/>
          </p:cNvSpPr>
          <p:nvPr>
            <p:ph type="sldNum" sz="quarter" idx="5"/>
          </p:nvPr>
        </p:nvSpPr>
        <p:spPr>
          <a:noFill/>
        </p:spPr>
        <p:txBody>
          <a:bodyPr/>
          <a:lstStyle/>
          <a:p>
            <a:fld id="{B734CBF9-36E7-441F-92D5-B30CF990F84F}" type="slidenum">
              <a:rPr lang="en-US" smtClean="0"/>
              <a:pPr/>
              <a:t>27</a:t>
            </a:fld>
            <a:endParaRPr lang="en-US" dirty="0"/>
          </a:p>
        </p:txBody>
      </p:sp>
      <p:sp>
        <p:nvSpPr>
          <p:cNvPr id="117762" name="Rectangle 2"/>
          <p:cNvSpPr>
            <a:spLocks noGrp="1" noRot="1" noChangeAspect="1" noChangeArrowheads="1" noTextEdit="1"/>
          </p:cNvSpPr>
          <p:nvPr>
            <p:ph type="sldImg"/>
          </p:nvPr>
        </p:nvSpPr>
        <p:spPr>
          <a:ln/>
        </p:spPr>
      </p:sp>
      <p:sp>
        <p:nvSpPr>
          <p:cNvPr id="117763" name="Rectangle 3"/>
          <p:cNvSpPr>
            <a:spLocks noGrp="1" noChangeArrowheads="1"/>
          </p:cNvSpPr>
          <p:nvPr>
            <p:ph type="body" idx="1"/>
          </p:nvPr>
        </p:nvSpPr>
        <p:spPr>
          <a:noFill/>
          <a:ln/>
        </p:spPr>
        <p:txBody>
          <a:bodyPr/>
          <a:lstStyle/>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When you use the File History utility, you can have Windows automatically create a duplicate of your libraries, desktop, contacts, and favorites and copy it to another storage device.</a:t>
            </a:r>
          </a:p>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Windows has a utility called System Restore that lets you roll your system settings back to a specific date when everything was working properly.</a:t>
            </a:r>
            <a:endParaRPr lang="en-US" sz="12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33800588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5" name="Rectangle 7"/>
          <p:cNvSpPr>
            <a:spLocks noGrp="1" noChangeArrowheads="1"/>
          </p:cNvSpPr>
          <p:nvPr>
            <p:ph type="sldNum" sz="quarter" idx="5"/>
          </p:nvPr>
        </p:nvSpPr>
        <p:spPr>
          <a:noFill/>
        </p:spPr>
        <p:txBody>
          <a:bodyPr/>
          <a:lstStyle/>
          <a:p>
            <a:fld id="{A0D40989-5947-4896-8621-DA07961ED946}" type="slidenum">
              <a:rPr lang="en-US" smtClean="0"/>
              <a:pPr/>
              <a:t>28</a:t>
            </a:fld>
            <a:endParaRPr lang="en-US" dirty="0"/>
          </a:p>
        </p:txBody>
      </p:sp>
      <p:sp>
        <p:nvSpPr>
          <p:cNvPr id="123906" name="Rectangle 2"/>
          <p:cNvSpPr>
            <a:spLocks noGrp="1" noRot="1" noChangeAspect="1" noChangeArrowheads="1" noTextEdit="1"/>
          </p:cNvSpPr>
          <p:nvPr>
            <p:ph type="sldImg"/>
          </p:nvPr>
        </p:nvSpPr>
        <p:spPr>
          <a:ln/>
        </p:spPr>
      </p:sp>
      <p:sp>
        <p:nvSpPr>
          <p:cNvPr id="123907" name="Rectangle 3"/>
          <p:cNvSpPr>
            <a:spLocks noGrp="1" noChangeArrowheads="1"/>
          </p:cNvSpPr>
          <p:nvPr>
            <p:ph type="body" idx="1"/>
          </p:nvPr>
        </p:nvSpPr>
        <p:spPr>
          <a:noFill/>
          <a:ln/>
        </p:spPr>
        <p:txBody>
          <a:bodyPr/>
          <a:lstStyle/>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Microsoft Windows includes an Ease of Access Center, which is a centralized location for assistive technology and tools to adjust accessibility settings.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In the Ease of Access Center, you can find tools to help users with disabilities. If you’re not sure where to start or what settings might help, a questionnaire asks you about routine tasks and provides a personalized recommendation for settings that will allow you to better use your computer.</a:t>
            </a:r>
          </a:p>
        </p:txBody>
      </p:sp>
    </p:spTree>
    <p:extLst>
      <p:ext uri="{BB962C8B-B14F-4D97-AF65-F5344CB8AC3E}">
        <p14:creationId xmlns:p14="http://schemas.microsoft.com/office/powerpoint/2010/main" val="10106947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p:spPr>
        <p:txBody>
          <a:bodyPr/>
          <a:lstStyle/>
          <a:p>
            <a:fld id="{92B70996-28B0-4382-A067-534D2467435F}" type="slidenum">
              <a:rPr lang="en-US" smtClean="0"/>
              <a:pPr/>
              <a:t>4</a:t>
            </a:fld>
            <a:endParaRPr lang="en-US" dirty="0"/>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p:spPr>
        <p:txBody>
          <a:bodyPr/>
          <a:lstStyle/>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Software refers to instructions that tell the computer what to do.</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Your computer has two basic types of software:</a:t>
            </a:r>
          </a:p>
          <a:p>
            <a:pPr marL="400050" lvl="1" indent="-171450">
              <a:buFont typeface="Arial" panose="020B0604020202020204" pitchFamily="34" charset="0"/>
              <a:buChar char="•"/>
            </a:pPr>
            <a:r>
              <a:rPr lang="en-US" sz="1200" kern="1200" dirty="0">
                <a:solidFill>
                  <a:schemeClr val="tx1"/>
                </a:solidFill>
                <a:effectLst/>
                <a:latin typeface="+mn-lt"/>
                <a:ea typeface="+mn-ea"/>
                <a:cs typeface="+mn-cs"/>
              </a:rPr>
              <a:t>Application software is used to do tasks at home, school, and work.</a:t>
            </a:r>
          </a:p>
          <a:p>
            <a:pPr marL="400050" lvl="1" indent="-171450">
              <a:buFont typeface="Arial" panose="020B0604020202020204" pitchFamily="34" charset="0"/>
              <a:buChar char="•"/>
            </a:pPr>
            <a:r>
              <a:rPr lang="en-US" sz="1200" kern="1200" dirty="0">
                <a:solidFill>
                  <a:schemeClr val="tx1"/>
                </a:solidFill>
                <a:effectLst/>
                <a:latin typeface="+mn-lt"/>
                <a:ea typeface="+mn-ea"/>
                <a:cs typeface="+mn-cs"/>
              </a:rPr>
              <a:t>System software helps run the computer and coordinate instructions between application software and the computer’s hardware devices.</a:t>
            </a:r>
          </a:p>
        </p:txBody>
      </p:sp>
    </p:spTree>
    <p:extLst>
      <p:ext uri="{BB962C8B-B14F-4D97-AF65-F5344CB8AC3E}">
        <p14:creationId xmlns:p14="http://schemas.microsoft.com/office/powerpoint/2010/main" val="9034205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p:spPr>
        <p:txBody>
          <a:bodyPr/>
          <a:lstStyle/>
          <a:p>
            <a:fld id="{92B70996-28B0-4382-A067-534D2467435F}" type="slidenum">
              <a:rPr lang="en-US" smtClean="0"/>
              <a:pPr/>
              <a:t>5</a:t>
            </a:fld>
            <a:endParaRPr lang="en-US" dirty="0"/>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p:spPr>
        <p:txBody>
          <a:bodyPr/>
          <a:lstStyle/>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There are two ways software is created:</a:t>
            </a:r>
          </a:p>
          <a:p>
            <a:pPr marL="400050" lvl="1"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Proprietary (commercial) software is created by companies for profit and then sold to you. </a:t>
            </a:r>
          </a:p>
          <a:p>
            <a:pPr marL="400050" lvl="1"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Open source software is software that is available free of charge and with few licensing and copyright restrictions.</a:t>
            </a:r>
            <a:endParaRPr lang="en-US" dirty="0"/>
          </a:p>
          <a:p>
            <a:pPr marL="171450" indent="-171450">
              <a:buFont typeface="Arial" panose="020B0604020202020204" pitchFamily="34" charset="0"/>
              <a:buChar char="•"/>
              <a:defRPr/>
            </a:pPr>
            <a:r>
              <a:rPr lang="en-US" dirty="0"/>
              <a:t>There are various ways to distribute software:</a:t>
            </a:r>
          </a:p>
          <a:p>
            <a:pPr marL="400050" lvl="1" indent="-171450">
              <a:buFont typeface="Arial" panose="020B0604020202020204" pitchFamily="34" charset="0"/>
              <a:buChar char="•"/>
              <a:defRPr/>
            </a:pPr>
            <a:r>
              <a:rPr lang="en-US" dirty="0">
                <a:effectLst/>
              </a:rPr>
              <a:t>Local installation</a:t>
            </a:r>
          </a:p>
          <a:p>
            <a:pPr marL="400050" lvl="1" indent="-171450">
              <a:buFont typeface="Arial" panose="020B0604020202020204" pitchFamily="34" charset="0"/>
              <a:buChar char="•"/>
              <a:defRPr/>
            </a:pPr>
            <a:r>
              <a:rPr lang="en-US" dirty="0"/>
              <a:t>Software as a Service (SaaS)</a:t>
            </a:r>
          </a:p>
          <a:p>
            <a:pPr marL="400050" lvl="1" indent="-171450">
              <a:buFont typeface="Arial" panose="020B0604020202020204" pitchFamily="34" charset="0"/>
              <a:buChar char="•"/>
              <a:defRPr/>
            </a:pPr>
            <a:r>
              <a:rPr lang="en-US" dirty="0">
                <a:effectLst/>
              </a:rPr>
              <a:t>Subscription</a:t>
            </a:r>
          </a:p>
        </p:txBody>
      </p:sp>
    </p:spTree>
    <p:extLst>
      <p:ext uri="{BB962C8B-B14F-4D97-AF65-F5344CB8AC3E}">
        <p14:creationId xmlns:p14="http://schemas.microsoft.com/office/powerpoint/2010/main" val="23412630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9" name="Rectangle 7"/>
          <p:cNvSpPr>
            <a:spLocks noGrp="1" noChangeArrowheads="1"/>
          </p:cNvSpPr>
          <p:nvPr>
            <p:ph type="sldNum" sz="quarter" idx="5"/>
          </p:nvPr>
        </p:nvSpPr>
        <p:spPr>
          <a:noFill/>
        </p:spPr>
        <p:txBody>
          <a:bodyPr/>
          <a:lstStyle/>
          <a:p>
            <a:fld id="{38C5B46A-3B61-4684-BDFE-3DF06598D08E}" type="slidenum">
              <a:rPr lang="en-US" smtClean="0"/>
              <a:pPr/>
              <a:t>6</a:t>
            </a:fld>
            <a:endParaRPr lang="en-US" dirty="0"/>
          </a:p>
        </p:txBody>
      </p:sp>
      <p:sp>
        <p:nvSpPr>
          <p:cNvPr id="109570" name="Rectangle 2"/>
          <p:cNvSpPr>
            <a:spLocks noGrp="1" noRot="1" noChangeAspect="1" noChangeArrowheads="1" noTextEdit="1"/>
          </p:cNvSpPr>
          <p:nvPr>
            <p:ph type="sldImg"/>
          </p:nvPr>
        </p:nvSpPr>
        <p:spPr>
          <a:ln/>
        </p:spPr>
      </p:sp>
      <p:sp>
        <p:nvSpPr>
          <p:cNvPr id="109571" name="Rectangle 3"/>
          <p:cNvSpPr>
            <a:spLocks noGrp="1" noChangeArrowheads="1"/>
          </p:cNvSpPr>
          <p:nvPr>
            <p:ph type="body" idx="1"/>
          </p:nvPr>
        </p:nvSpPr>
        <p:spPr>
          <a:noFill/>
          <a:ln/>
        </p:spPr>
        <p:txBody>
          <a:bodyPr/>
          <a:lstStyle/>
          <a:p>
            <a:pPr marL="171450" lvl="0" indent="-171450">
              <a:buFont typeface="Arial" panose="020B0604020202020204" pitchFamily="34" charset="0"/>
              <a:buChar char="•"/>
            </a:pPr>
            <a:r>
              <a:rPr lang="en-US" dirty="0"/>
              <a:t>Normally software can be acquired through a brick-and-mortar store or by downloading it from the Internet.</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Students can often find discounted software.</a:t>
            </a:r>
          </a:p>
          <a:p>
            <a:pPr marL="171450" lvl="0" indent="-171450">
              <a:buFont typeface="Arial" panose="020B0604020202020204" pitchFamily="34" charset="0"/>
              <a:buChar char="•"/>
            </a:pPr>
            <a:r>
              <a:rPr lang="en-US" dirty="0"/>
              <a:t>Freeware is software that you do not have to pay for.</a:t>
            </a:r>
            <a:endParaRPr lang="en-US"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 Beta version is a trial version used to help the company debug its software.</a:t>
            </a:r>
          </a:p>
        </p:txBody>
      </p:sp>
    </p:spTree>
    <p:extLst>
      <p:ext uri="{BB962C8B-B14F-4D97-AF65-F5344CB8AC3E}">
        <p14:creationId xmlns:p14="http://schemas.microsoft.com/office/powerpoint/2010/main" val="35863118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9" name="Rectangle 7"/>
          <p:cNvSpPr>
            <a:spLocks noGrp="1" noChangeArrowheads="1"/>
          </p:cNvSpPr>
          <p:nvPr>
            <p:ph type="sldNum" sz="quarter" idx="5"/>
          </p:nvPr>
        </p:nvSpPr>
        <p:spPr>
          <a:noFill/>
        </p:spPr>
        <p:txBody>
          <a:bodyPr/>
          <a:lstStyle/>
          <a:p>
            <a:fld id="{38C5B46A-3B61-4684-BDFE-3DF06598D08E}" type="slidenum">
              <a:rPr lang="en-US" smtClean="0"/>
              <a:pPr/>
              <a:t>7</a:t>
            </a:fld>
            <a:endParaRPr lang="en-US" dirty="0"/>
          </a:p>
        </p:txBody>
      </p:sp>
      <p:sp>
        <p:nvSpPr>
          <p:cNvPr id="109570" name="Rectangle 2"/>
          <p:cNvSpPr>
            <a:spLocks noGrp="1" noRot="1" noChangeAspect="1" noChangeArrowheads="1" noTextEdit="1"/>
          </p:cNvSpPr>
          <p:nvPr>
            <p:ph type="sldImg"/>
          </p:nvPr>
        </p:nvSpPr>
        <p:spPr>
          <a:ln/>
        </p:spPr>
      </p:sp>
      <p:sp>
        <p:nvSpPr>
          <p:cNvPr id="109571" name="Rectangle 3"/>
          <p:cNvSpPr>
            <a:spLocks noGrp="1" noChangeArrowheads="1"/>
          </p:cNvSpPr>
          <p:nvPr>
            <p:ph type="body" idx="1"/>
          </p:nvPr>
        </p:nvSpPr>
        <p:spPr>
          <a:noFill/>
          <a:ln/>
        </p:spPr>
        <p:txBody>
          <a:bodyPr/>
          <a:lstStyle/>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Every program has a set of system requirements that specify the minimum recommended standards.</a:t>
            </a:r>
          </a:p>
          <a:p>
            <a:pPr marL="171450" indent="-171450">
              <a:buFont typeface="Arial" panose="020B0604020202020204" pitchFamily="34" charset="0"/>
              <a:buChar char="•"/>
            </a:pPr>
            <a:r>
              <a:rPr lang="en-US" dirty="0"/>
              <a:t>It is good to set a restore point before installing new software.</a:t>
            </a:r>
            <a:endParaRPr lang="en-US"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 full installation copies all the most commonly used files to your hard drive.</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In custom installation, you decide which features you want installed.</a:t>
            </a:r>
          </a:p>
          <a:p>
            <a:pPr marL="171450" lvl="0" indent="-171450">
              <a:buFont typeface="Arial" panose="020B0604020202020204" pitchFamily="34" charset="0"/>
              <a:buChar char="•"/>
            </a:pPr>
            <a:r>
              <a:rPr lang="en-US" dirty="0"/>
              <a:t>Uninstalling software removes it from your hard drive.</a:t>
            </a:r>
            <a:endParaRPr lang="en-US"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Creating a Recovery drive helps to recover from a computer crash.</a:t>
            </a:r>
          </a:p>
        </p:txBody>
      </p:sp>
    </p:spTree>
    <p:extLst>
      <p:ext uri="{BB962C8B-B14F-4D97-AF65-F5344CB8AC3E}">
        <p14:creationId xmlns:p14="http://schemas.microsoft.com/office/powerpoint/2010/main" val="12003553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Slide Image Placeholder 1"/>
          <p:cNvSpPr>
            <a:spLocks noGrp="1" noRot="1" noChangeAspect="1"/>
          </p:cNvSpPr>
          <p:nvPr>
            <p:ph type="sldImg"/>
          </p:nvPr>
        </p:nvSpPr>
        <p:spPr>
          <a:ln/>
        </p:spPr>
      </p:sp>
      <p:sp>
        <p:nvSpPr>
          <p:cNvPr id="99330" name="Notes Placeholder 2"/>
          <p:cNvSpPr>
            <a:spLocks noGrp="1"/>
          </p:cNvSpPr>
          <p:nvPr>
            <p:ph type="body" idx="1"/>
          </p:nvPr>
        </p:nvSpPr>
        <p:spPr>
          <a:noFill/>
          <a:ln/>
        </p:spPr>
        <p:txBody>
          <a:bodyPr/>
          <a:lstStyle/>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 software license, also known as an End User License Agreement, is an agreement between you, the user, and the software company.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Generally, the agreement states who the ultimate owner of the software is, under what circumstances copies of the software can be made, and whether the software can be installed on any other machine. Finally, the license agreement will state what, if any, warranty comes with the software.</a:t>
            </a:r>
          </a:p>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This concept of redistributing modified open source software under the same terms as the original software is known as copyleft.</a:t>
            </a:r>
            <a:endParaRPr lang="en-US" sz="1200" kern="1200" dirty="0">
              <a:solidFill>
                <a:schemeClr val="tx1"/>
              </a:solidFill>
              <a:effectLst/>
              <a:latin typeface="+mn-lt"/>
              <a:ea typeface="+mn-ea"/>
              <a:cs typeface="+mn-cs"/>
            </a:endParaRPr>
          </a:p>
        </p:txBody>
      </p:sp>
      <p:sp>
        <p:nvSpPr>
          <p:cNvPr id="99331" name="Slide Number Placeholder 3"/>
          <p:cNvSpPr>
            <a:spLocks noGrp="1"/>
          </p:cNvSpPr>
          <p:nvPr>
            <p:ph type="sldNum" sz="quarter" idx="5"/>
          </p:nvPr>
        </p:nvSpPr>
        <p:spPr>
          <a:noFill/>
        </p:spPr>
        <p:txBody>
          <a:bodyPr/>
          <a:lstStyle/>
          <a:p>
            <a:fld id="{1B4CBB3A-32D6-43E4-BE46-378904C2EF91}" type="slidenum">
              <a:rPr lang="en-US" smtClean="0"/>
              <a:pPr/>
              <a:t>8</a:t>
            </a:fld>
            <a:endParaRPr lang="en-US" dirty="0"/>
          </a:p>
        </p:txBody>
      </p:sp>
    </p:spTree>
    <p:extLst>
      <p:ext uri="{BB962C8B-B14F-4D97-AF65-F5344CB8AC3E}">
        <p14:creationId xmlns:p14="http://schemas.microsoft.com/office/powerpoint/2010/main" val="40394889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Slide Image Placeholder 1"/>
          <p:cNvSpPr>
            <a:spLocks noGrp="1" noRot="1" noChangeAspect="1"/>
          </p:cNvSpPr>
          <p:nvPr>
            <p:ph type="sldImg"/>
          </p:nvPr>
        </p:nvSpPr>
        <p:spPr>
          <a:ln/>
        </p:spPr>
      </p:sp>
      <p:sp>
        <p:nvSpPr>
          <p:cNvPr id="99330" name="Notes Placeholder 2"/>
          <p:cNvSpPr>
            <a:spLocks noGrp="1"/>
          </p:cNvSpPr>
          <p:nvPr>
            <p:ph type="body" idx="1"/>
          </p:nvPr>
        </p:nvSpPr>
        <p:spPr>
          <a:noFill/>
          <a:ln/>
        </p:spPr>
        <p:txBody>
          <a:bodyPr/>
          <a:lstStyle/>
          <a:p>
            <a:pPr marL="171450" indent="-171450">
              <a:buFont typeface="Arial" panose="020B0604020202020204" pitchFamily="34" charset="0"/>
              <a:buChar char="•"/>
            </a:pPr>
            <a:r>
              <a:rPr lang="en-US" dirty="0"/>
              <a:t>Upgrades and updates are not required if you have a subscription to the software or are using software as a service.</a:t>
            </a:r>
          </a:p>
          <a:p>
            <a:pPr marL="171450" indent="-171450">
              <a:buFont typeface="Arial" panose="020B0604020202020204" pitchFamily="34" charset="0"/>
              <a:buChar char="•"/>
            </a:pPr>
            <a:r>
              <a:rPr lang="en-US" dirty="0"/>
              <a:t>There’s no need to rush out and buy the latest version of a software program every time one is available.</a:t>
            </a:r>
          </a:p>
          <a:p>
            <a:pPr marL="171450" indent="-171450">
              <a:buFont typeface="Arial" panose="020B0604020202020204" pitchFamily="34" charset="0"/>
              <a:buChar char="•"/>
            </a:pPr>
            <a:r>
              <a:rPr lang="en-US" dirty="0"/>
              <a:t>Vendors make new versions backward compatible, meaning that the new versions can recognize (open) files created with older versions.</a:t>
            </a:r>
          </a:p>
        </p:txBody>
      </p:sp>
      <p:sp>
        <p:nvSpPr>
          <p:cNvPr id="99331" name="Slide Number Placeholder 3"/>
          <p:cNvSpPr>
            <a:spLocks noGrp="1"/>
          </p:cNvSpPr>
          <p:nvPr>
            <p:ph type="sldNum" sz="quarter" idx="5"/>
          </p:nvPr>
        </p:nvSpPr>
        <p:spPr>
          <a:noFill/>
        </p:spPr>
        <p:txBody>
          <a:bodyPr/>
          <a:lstStyle/>
          <a:p>
            <a:fld id="{1B4CBB3A-32D6-43E4-BE46-378904C2EF91}" type="slidenum">
              <a:rPr lang="en-US" smtClean="0"/>
              <a:pPr/>
              <a:t>9</a:t>
            </a:fld>
            <a:endParaRPr lang="en-US" dirty="0"/>
          </a:p>
        </p:txBody>
      </p:sp>
    </p:spTree>
    <p:extLst>
      <p:ext uri="{BB962C8B-B14F-4D97-AF65-F5344CB8AC3E}">
        <p14:creationId xmlns:p14="http://schemas.microsoft.com/office/powerpoint/2010/main" val="20617747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7"/>
          <p:cNvSpPr>
            <a:spLocks noGrp="1" noChangeArrowheads="1"/>
          </p:cNvSpPr>
          <p:nvPr>
            <p:ph type="sldNum" sz="quarter" idx="5"/>
          </p:nvPr>
        </p:nvSpPr>
        <p:spPr>
          <a:noFill/>
        </p:spPr>
        <p:txBody>
          <a:bodyPr/>
          <a:lstStyle/>
          <a:p>
            <a:fld id="{1FFEBBB8-D8E8-4A20-B55A-FDBE295FAD99}" type="slidenum">
              <a:rPr lang="en-US" smtClean="0"/>
              <a:pPr/>
              <a:t>10</a:t>
            </a:fld>
            <a:endParaRPr lang="en-US" dirty="0"/>
          </a:p>
        </p:txBody>
      </p:sp>
      <p:sp>
        <p:nvSpPr>
          <p:cNvPr id="43010" name="Rectangle 2"/>
          <p:cNvSpPr>
            <a:spLocks noGrp="1" noRot="1" noChangeAspect="1" noChangeArrowheads="1" noTextEdit="1"/>
          </p:cNvSpPr>
          <p:nvPr>
            <p:ph type="sldImg"/>
          </p:nvPr>
        </p:nvSpPr>
        <p:spPr>
          <a:ln/>
        </p:spPr>
      </p:sp>
      <p:sp>
        <p:nvSpPr>
          <p:cNvPr id="43011" name="Rectangle 3"/>
          <p:cNvSpPr>
            <a:spLocks noGrp="1" noChangeArrowheads="1"/>
          </p:cNvSpPr>
          <p:nvPr>
            <p:ph type="body" idx="1"/>
          </p:nvPr>
        </p:nvSpPr>
        <p:spPr>
          <a:noFill/>
          <a:ln/>
        </p:spPr>
        <p:txBody>
          <a:bodyPr/>
          <a:lstStyle/>
          <a:p>
            <a:pPr marL="171450" lvl="0" indent="-171450">
              <a:buFont typeface="Arial" panose="020B0604020202020204" pitchFamily="34" charset="0"/>
              <a:buChar char="•"/>
            </a:pPr>
            <a:endParaRPr lang="en-US" dirty="0"/>
          </a:p>
        </p:txBody>
      </p:sp>
    </p:spTree>
    <p:extLst>
      <p:ext uri="{BB962C8B-B14F-4D97-AF65-F5344CB8AC3E}">
        <p14:creationId xmlns:p14="http://schemas.microsoft.com/office/powerpoint/2010/main" val="5143511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E56D6-F195-48D7-978E-7EE16D430469}"/>
              </a:ext>
            </a:extLst>
          </p:cNvPr>
          <p:cNvSpPr>
            <a:spLocks noGrp="1"/>
          </p:cNvSpPr>
          <p:nvPr>
            <p:ph type="ctrTitle"/>
          </p:nvPr>
        </p:nvSpPr>
        <p:spPr>
          <a:xfrm>
            <a:off x="1756946" y="1104900"/>
            <a:ext cx="8376514" cy="3120504"/>
          </a:xfrm>
        </p:spPr>
        <p:txBody>
          <a:bodyPr anchor="b">
            <a:normAutofit/>
          </a:bodyPr>
          <a:lstStyle>
            <a:lvl1pPr algn="ctr">
              <a:lnSpc>
                <a:spcPct val="110000"/>
              </a:lnSpc>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0A72F42-5C88-4F7D-803B-C371B570D784}"/>
              </a:ext>
            </a:extLst>
          </p:cNvPr>
          <p:cNvSpPr>
            <a:spLocks noGrp="1"/>
          </p:cNvSpPr>
          <p:nvPr>
            <p:ph type="subTitle" idx="1"/>
          </p:nvPr>
        </p:nvSpPr>
        <p:spPr>
          <a:xfrm>
            <a:off x="2908039" y="4442385"/>
            <a:ext cx="6074328" cy="984023"/>
          </a:xfrm>
        </p:spPr>
        <p:txBody>
          <a:bodyPr>
            <a:normAutofit/>
          </a:bodyPr>
          <a:lstStyle>
            <a:lvl1pPr marL="0" indent="0" algn="ctr">
              <a:lnSpc>
                <a:spcPct val="100000"/>
              </a:lnSpc>
              <a:buNone/>
              <a:defRPr sz="2000" i="0" spc="16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A0384F3-2D6A-49F6-8F79-F3955E90484E}"/>
              </a:ext>
            </a:extLst>
          </p:cNvPr>
          <p:cNvSpPr>
            <a:spLocks noGrp="1"/>
          </p:cNvSpPr>
          <p:nvPr>
            <p:ph type="dt" sz="half" idx="10"/>
          </p:nvPr>
        </p:nvSpPr>
        <p:spPr/>
        <p:txBody>
          <a:bodyPr/>
          <a:lstStyle/>
          <a:p>
            <a:fld id="{042B27EF-1061-479D-A42D-BBF3C4F97B37}" type="datetime4">
              <a:rPr lang="en-US" smtClean="0"/>
              <a:t>July 11, 2022</a:t>
            </a:fld>
            <a:endParaRPr lang="en-US"/>
          </a:p>
        </p:txBody>
      </p:sp>
      <p:sp>
        <p:nvSpPr>
          <p:cNvPr id="5" name="Footer Placeholder 4">
            <a:extLst>
              <a:ext uri="{FF2B5EF4-FFF2-40B4-BE49-F238E27FC236}">
                <a16:creationId xmlns:a16="http://schemas.microsoft.com/office/drawing/2014/main" id="{95363F32-CD31-4801-BAE4-09EEB12629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D5D34C-49ED-4ADB-8693-73B790764F39}"/>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5092345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3" name="Vertical Text Placeholder 2">
            <a:extLst>
              <a:ext uri="{FF2B5EF4-FFF2-40B4-BE49-F238E27FC236}">
                <a16:creationId xmlns:a16="http://schemas.microsoft.com/office/drawing/2014/main" id="{BF0171A2-02C1-4543-8B6B-FCF7E69712DF}"/>
              </a:ext>
            </a:extLst>
          </p:cNvPr>
          <p:cNvSpPr>
            <a:spLocks noGrp="1"/>
          </p:cNvSpPr>
          <p:nvPr>
            <p:ph type="body" orient="vert" idx="1"/>
          </p:nvPr>
        </p:nvSpPr>
        <p:spPr>
          <a:xfrm>
            <a:off x="1050879" y="1825625"/>
            <a:ext cx="9810604" cy="451669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F95027C-A386-44E4-AFE1-33AFFDA3AD8F}"/>
              </a:ext>
            </a:extLst>
          </p:cNvPr>
          <p:cNvSpPr>
            <a:spLocks noGrp="1"/>
          </p:cNvSpPr>
          <p:nvPr>
            <p:ph type="dt" sz="half" idx="10"/>
          </p:nvPr>
        </p:nvSpPr>
        <p:spPr/>
        <p:txBody>
          <a:bodyPr/>
          <a:lstStyle/>
          <a:p>
            <a:fld id="{66772AAD-E6BA-487C-AE34-A5902962A660}" type="datetime4">
              <a:rPr lang="en-US" smtClean="0"/>
              <a:t>July 11, 2022</a:t>
            </a:fld>
            <a:endParaRPr lang="en-US"/>
          </a:p>
        </p:txBody>
      </p:sp>
      <p:sp>
        <p:nvSpPr>
          <p:cNvPr id="5" name="Footer Placeholder 4">
            <a:extLst>
              <a:ext uri="{FF2B5EF4-FFF2-40B4-BE49-F238E27FC236}">
                <a16:creationId xmlns:a16="http://schemas.microsoft.com/office/drawing/2014/main" id="{FB1BF710-0558-4457-825D-48713CAED3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A7F93D-5DC3-4C36-AEB0-79CDB15C316A}"/>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7" name="Title 6">
            <a:extLst>
              <a:ext uri="{FF2B5EF4-FFF2-40B4-BE49-F238E27FC236}">
                <a16:creationId xmlns:a16="http://schemas.microsoft.com/office/drawing/2014/main" id="{87CFC0C8-11FE-4003-B2D6-B7B8E279056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006968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EB41C5-3638-439D-BA61-4DAA142226E8}"/>
              </a:ext>
            </a:extLst>
          </p:cNvPr>
          <p:cNvSpPr>
            <a:spLocks noGrp="1"/>
          </p:cNvSpPr>
          <p:nvPr>
            <p:ph type="title" orient="vert"/>
          </p:nvPr>
        </p:nvSpPr>
        <p:spPr>
          <a:xfrm>
            <a:off x="8724901" y="464025"/>
            <a:ext cx="2161540" cy="580029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E99B91A0-A376-483C-926E-189F376E5520}"/>
              </a:ext>
            </a:extLst>
          </p:cNvPr>
          <p:cNvSpPr>
            <a:spLocks noGrp="1"/>
          </p:cNvSpPr>
          <p:nvPr>
            <p:ph type="body" orient="vert" idx="1"/>
          </p:nvPr>
        </p:nvSpPr>
        <p:spPr>
          <a:xfrm>
            <a:off x="838200" y="464023"/>
            <a:ext cx="7886700" cy="58002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A14134E-B7D5-4664-BB2E-6A98ED630A9F}"/>
              </a:ext>
            </a:extLst>
          </p:cNvPr>
          <p:cNvSpPr>
            <a:spLocks noGrp="1"/>
          </p:cNvSpPr>
          <p:nvPr>
            <p:ph type="dt" sz="half" idx="10"/>
          </p:nvPr>
        </p:nvSpPr>
        <p:spPr/>
        <p:txBody>
          <a:bodyPr/>
          <a:lstStyle/>
          <a:p>
            <a:fld id="{B589D58E-BDCB-4D4A-BBC2-DC3AE590FDA6}" type="datetime4">
              <a:rPr lang="en-US" smtClean="0"/>
              <a:t>July 11, 2022</a:t>
            </a:fld>
            <a:endParaRPr lang="en-US"/>
          </a:p>
        </p:txBody>
      </p:sp>
      <p:sp>
        <p:nvSpPr>
          <p:cNvPr id="5" name="Footer Placeholder 4">
            <a:extLst>
              <a:ext uri="{FF2B5EF4-FFF2-40B4-BE49-F238E27FC236}">
                <a16:creationId xmlns:a16="http://schemas.microsoft.com/office/drawing/2014/main" id="{92A54E2A-B1CE-4F2E-9D9A-D47E514D59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E7C304-46A8-4179-87A2-B8CC10BAAFAE}"/>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229614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7B333-9E16-4502-96B5-3F586B7E003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6ED0795-5EC7-4FF8-9FC7-22AFA3C552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6A2DA5B-9862-4A23-8FEC-5C1ABC2EEF1B}"/>
              </a:ext>
            </a:extLst>
          </p:cNvPr>
          <p:cNvSpPr>
            <a:spLocks noGrp="1"/>
          </p:cNvSpPr>
          <p:nvPr>
            <p:ph type="dt" sz="half" idx="10"/>
          </p:nvPr>
        </p:nvSpPr>
        <p:spPr>
          <a:xfrm rot="5400000">
            <a:off x="10506456" y="5074920"/>
            <a:ext cx="2647667" cy="365125"/>
          </a:xfrm>
        </p:spPr>
        <p:txBody>
          <a:bodyPr/>
          <a:lstStyle/>
          <a:p>
            <a:fld id="{856B8DD1-5F3B-48D7-8D98-D6FF786F4A7E}" type="datetime4">
              <a:rPr lang="en-US" smtClean="0"/>
              <a:t>July 11, 2022</a:t>
            </a:fld>
            <a:endParaRPr lang="en-US"/>
          </a:p>
        </p:txBody>
      </p:sp>
      <p:sp>
        <p:nvSpPr>
          <p:cNvPr id="5" name="Footer Placeholder 4">
            <a:extLst>
              <a:ext uri="{FF2B5EF4-FFF2-40B4-BE49-F238E27FC236}">
                <a16:creationId xmlns:a16="http://schemas.microsoft.com/office/drawing/2014/main" id="{C63D9A4B-0DA7-46BB-9DCE-3F26075C44C6}"/>
              </a:ext>
            </a:extLst>
          </p:cNvPr>
          <p:cNvSpPr>
            <a:spLocks noGrp="1"/>
          </p:cNvSpPr>
          <p:nvPr>
            <p:ph type="ftr" sz="quarter" idx="11"/>
          </p:nvPr>
        </p:nvSpPr>
        <p:spPr>
          <a:xfrm rot="5400000">
            <a:off x="10451592" y="1408176"/>
            <a:ext cx="2770499" cy="365125"/>
          </a:xfrm>
        </p:spPr>
        <p:txBody>
          <a:bodyPr/>
          <a:lstStyle/>
          <a:p>
            <a:endParaRPr lang="en-US" dirty="0"/>
          </a:p>
        </p:txBody>
      </p:sp>
      <p:sp>
        <p:nvSpPr>
          <p:cNvPr id="6" name="Slide Number Placeholder 5">
            <a:extLst>
              <a:ext uri="{FF2B5EF4-FFF2-40B4-BE49-F238E27FC236}">
                <a16:creationId xmlns:a16="http://schemas.microsoft.com/office/drawing/2014/main" id="{EE6A7C47-81AC-431C-A7C3-2BC71AD14417}"/>
              </a:ext>
            </a:extLst>
          </p:cNvPr>
          <p:cNvSpPr>
            <a:spLocks noGrp="1"/>
          </p:cNvSpPr>
          <p:nvPr>
            <p:ph type="sldNum" sz="quarter" idx="12"/>
          </p:nvPr>
        </p:nvSpPr>
        <p:spPr>
          <a:xfrm>
            <a:off x="11558016" y="3136392"/>
            <a:ext cx="545911" cy="580029"/>
          </a:xfrm>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405556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D2E47-4DC7-46C4-9407-FA4CF7E0AAE3}"/>
              </a:ext>
            </a:extLst>
          </p:cNvPr>
          <p:cNvSpPr>
            <a:spLocks noGrp="1"/>
          </p:cNvSpPr>
          <p:nvPr>
            <p:ph type="title"/>
          </p:nvPr>
        </p:nvSpPr>
        <p:spPr>
          <a:xfrm>
            <a:off x="1052513" y="1709738"/>
            <a:ext cx="9087774" cy="3438524"/>
          </a:xfrm>
        </p:spPr>
        <p:txBody>
          <a:bodyPr anchor="b">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BF7B502-122E-4177-A408-FC436A254215}"/>
              </a:ext>
            </a:extLst>
          </p:cNvPr>
          <p:cNvSpPr>
            <a:spLocks noGrp="1"/>
          </p:cNvSpPr>
          <p:nvPr>
            <p:ph type="body" idx="1"/>
          </p:nvPr>
        </p:nvSpPr>
        <p:spPr>
          <a:xfrm>
            <a:off x="1052513" y="5148262"/>
            <a:ext cx="8844522" cy="1138238"/>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229696-2AEF-4765-B33E-7DA328E464FF}"/>
              </a:ext>
            </a:extLst>
          </p:cNvPr>
          <p:cNvSpPr>
            <a:spLocks noGrp="1"/>
          </p:cNvSpPr>
          <p:nvPr>
            <p:ph type="dt" sz="half" idx="10"/>
          </p:nvPr>
        </p:nvSpPr>
        <p:spPr/>
        <p:txBody>
          <a:bodyPr/>
          <a:lstStyle/>
          <a:p>
            <a:fld id="{A7D896F1-FF22-496B-8BA4-6AD331D48F81}" type="datetime4">
              <a:rPr lang="en-US" smtClean="0"/>
              <a:t>July 11, 2022</a:t>
            </a:fld>
            <a:endParaRPr lang="en-US"/>
          </a:p>
        </p:txBody>
      </p:sp>
      <p:sp>
        <p:nvSpPr>
          <p:cNvPr id="5" name="Footer Placeholder 4">
            <a:extLst>
              <a:ext uri="{FF2B5EF4-FFF2-40B4-BE49-F238E27FC236}">
                <a16:creationId xmlns:a16="http://schemas.microsoft.com/office/drawing/2014/main" id="{4729B2E4-2F1C-4FEE-AAB2-4FCC3EEFD1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27D4B8-E107-480A-AA17-261CA49BBB5D}"/>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21035166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8BAE8-3305-4F08-BECB-56AD7FD4E4B1}"/>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77021AC-6D8D-4D24-8B01-8AE8F41BE4B8}"/>
              </a:ext>
            </a:extLst>
          </p:cNvPr>
          <p:cNvSpPr>
            <a:spLocks noGrp="1"/>
          </p:cNvSpPr>
          <p:nvPr>
            <p:ph sz="half" idx="1"/>
          </p:nvPr>
        </p:nvSpPr>
        <p:spPr>
          <a:xfrm>
            <a:off x="1050878" y="1825624"/>
            <a:ext cx="4473622" cy="4460875"/>
          </a:xfrm>
        </p:spPr>
        <p:txBody>
          <a:bodyPr/>
          <a:lstStyle>
            <a:lvl2pPr marL="274320" indent="0">
              <a:buFontTx/>
              <a:buNone/>
              <a:defRPr/>
            </a:lvl2pPr>
            <a:lvl3pPr marL="502920">
              <a:defRPr/>
            </a:lvl3pPr>
            <a:lvl4pPr marL="548640" indent="0">
              <a:buFontTx/>
              <a:buNone/>
              <a:defRPr/>
            </a:lvl4pPr>
            <a:lvl5pPr marL="73152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8E7F49C-3DB3-40B7-89B3-E3BC32FC110F}"/>
              </a:ext>
            </a:extLst>
          </p:cNvPr>
          <p:cNvSpPr>
            <a:spLocks noGrp="1"/>
          </p:cNvSpPr>
          <p:nvPr>
            <p:ph sz="half" idx="2"/>
          </p:nvPr>
        </p:nvSpPr>
        <p:spPr>
          <a:xfrm>
            <a:off x="5844540" y="1825624"/>
            <a:ext cx="5016943" cy="44608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1E33D58-BDF5-4F1F-806B-0491CB3624A9}"/>
              </a:ext>
            </a:extLst>
          </p:cNvPr>
          <p:cNvSpPr>
            <a:spLocks noGrp="1"/>
          </p:cNvSpPr>
          <p:nvPr>
            <p:ph type="dt" sz="half" idx="10"/>
          </p:nvPr>
        </p:nvSpPr>
        <p:spPr/>
        <p:txBody>
          <a:bodyPr/>
          <a:lstStyle/>
          <a:p>
            <a:fld id="{8F778BF7-546A-4A1D-8BAD-DEE90F7A2937}" type="datetime4">
              <a:rPr lang="en-US" smtClean="0"/>
              <a:t>July 11, 2022</a:t>
            </a:fld>
            <a:endParaRPr lang="en-US" dirty="0"/>
          </a:p>
        </p:txBody>
      </p:sp>
      <p:sp>
        <p:nvSpPr>
          <p:cNvPr id="6" name="Footer Placeholder 5">
            <a:extLst>
              <a:ext uri="{FF2B5EF4-FFF2-40B4-BE49-F238E27FC236}">
                <a16:creationId xmlns:a16="http://schemas.microsoft.com/office/drawing/2014/main" id="{848BCBFD-1FE1-441A-B3AF-C3E7E7B8D11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70CE272-E6FB-455B-BACB-2471D66D956F}"/>
              </a:ext>
            </a:extLst>
          </p:cNvPr>
          <p:cNvSpPr>
            <a:spLocks noGrp="1"/>
          </p:cNvSpPr>
          <p:nvPr>
            <p:ph type="sldNum" sz="quarter" idx="12"/>
          </p:nvPr>
        </p:nvSpPr>
        <p:spPr/>
        <p:txBody>
          <a:bodyPr/>
          <a:lstStyle/>
          <a:p>
            <a:fld id="{9D4AEF59-F28E-467C-9EA3-92D1CFAD475A}" type="slidenum">
              <a:rPr lang="en-US" smtClean="0"/>
              <a:t>‹#›</a:t>
            </a:fld>
            <a:endParaRPr lang="en-US" dirty="0"/>
          </a:p>
        </p:txBody>
      </p:sp>
    </p:spTree>
    <p:extLst>
      <p:ext uri="{BB962C8B-B14F-4D97-AF65-F5344CB8AC3E}">
        <p14:creationId xmlns:p14="http://schemas.microsoft.com/office/powerpoint/2010/main" val="3732370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E73A4FB-9EF5-4D6C-A275-2DE1077A29E7}"/>
              </a:ext>
            </a:extLst>
          </p:cNvPr>
          <p:cNvSpPr>
            <a:spLocks noGrp="1"/>
          </p:cNvSpPr>
          <p:nvPr>
            <p:ph type="body" idx="1"/>
          </p:nvPr>
        </p:nvSpPr>
        <p:spPr>
          <a:xfrm>
            <a:off x="1071563" y="1835219"/>
            <a:ext cx="4452938"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DC9972A-4D34-4A9F-84EB-8D64A703B56C}"/>
              </a:ext>
            </a:extLst>
          </p:cNvPr>
          <p:cNvSpPr>
            <a:spLocks noGrp="1"/>
          </p:cNvSpPr>
          <p:nvPr>
            <p:ph sz="half" idx="2"/>
          </p:nvPr>
        </p:nvSpPr>
        <p:spPr>
          <a:xfrm>
            <a:off x="1071562" y="2717801"/>
            <a:ext cx="4452938" cy="3559452"/>
          </a:xfrm>
        </p:spPr>
        <p:txBody>
          <a:bodyPr/>
          <a:lstStyle>
            <a:lvl2pPr marL="274320" indent="0">
              <a:buFontTx/>
              <a:buNone/>
              <a:defRPr/>
            </a:lvl2pPr>
            <a:lvl3pPr marL="548640">
              <a:defRPr/>
            </a:lvl3pPr>
            <a:lvl4pPr marL="594360" indent="0">
              <a:buFontTx/>
              <a:buNone/>
              <a:defRPr/>
            </a:lvl4pPr>
            <a:lvl5pPr marL="82296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DBBDDE3-C8D7-4600-8259-24E1F8118A41}"/>
              </a:ext>
            </a:extLst>
          </p:cNvPr>
          <p:cNvSpPr>
            <a:spLocks noGrp="1"/>
          </p:cNvSpPr>
          <p:nvPr>
            <p:ph type="body" sz="quarter" idx="3"/>
          </p:nvPr>
        </p:nvSpPr>
        <p:spPr>
          <a:xfrm>
            <a:off x="5844540" y="1835219"/>
            <a:ext cx="5016943"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4649FFF-44C7-4256-AFE1-C5457C7AB501}"/>
              </a:ext>
            </a:extLst>
          </p:cNvPr>
          <p:cNvSpPr>
            <a:spLocks noGrp="1"/>
          </p:cNvSpPr>
          <p:nvPr>
            <p:ph sz="quarter" idx="4"/>
          </p:nvPr>
        </p:nvSpPr>
        <p:spPr>
          <a:xfrm>
            <a:off x="5844540" y="2717800"/>
            <a:ext cx="5016943" cy="3559453"/>
          </a:xfrm>
        </p:spPr>
        <p:txBody>
          <a:bodyPr/>
          <a:lstStyle>
            <a:lvl2pPr marL="457200" indent="0">
              <a:buNone/>
              <a:defRPr/>
            </a:lvl2pPr>
            <a:lvl3pPr marL="548640">
              <a:defRPr/>
            </a:lvl3pPr>
            <a:lvl4pPr marL="594360" indent="0">
              <a:buFontTx/>
              <a:buNone/>
              <a:defRPr/>
            </a:lvl4pPr>
            <a:lvl5pPr marL="82296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1BEC6ACF-080E-4B7C-B0C0-77E90C16E9F6}"/>
              </a:ext>
            </a:extLst>
          </p:cNvPr>
          <p:cNvSpPr>
            <a:spLocks noGrp="1"/>
          </p:cNvSpPr>
          <p:nvPr>
            <p:ph type="dt" sz="half" idx="10"/>
          </p:nvPr>
        </p:nvSpPr>
        <p:spPr/>
        <p:txBody>
          <a:bodyPr/>
          <a:lstStyle/>
          <a:p>
            <a:fld id="{6B5A3D36-32E2-4F1C-BBE3-DAAFBCA46888}" type="datetime4">
              <a:rPr lang="en-US" smtClean="0"/>
              <a:t>July 11, 2022</a:t>
            </a:fld>
            <a:endParaRPr lang="en-US"/>
          </a:p>
        </p:txBody>
      </p:sp>
      <p:sp>
        <p:nvSpPr>
          <p:cNvPr id="8" name="Footer Placeholder 7">
            <a:extLst>
              <a:ext uri="{FF2B5EF4-FFF2-40B4-BE49-F238E27FC236}">
                <a16:creationId xmlns:a16="http://schemas.microsoft.com/office/drawing/2014/main" id="{39A68C0B-BC90-4ADA-B6E6-2B30BFF9E7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3BCE559-C82B-4E27-965B-4AC3C66FC8F8}"/>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12" name="Title 11">
            <a:extLst>
              <a:ext uri="{FF2B5EF4-FFF2-40B4-BE49-F238E27FC236}">
                <a16:creationId xmlns:a16="http://schemas.microsoft.com/office/drawing/2014/main" id="{3752B99E-38EC-4745-889B-124D347596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24597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3DE7304-D393-47F0-ACCC-1F72EFCCE7CA}"/>
              </a:ext>
            </a:extLst>
          </p:cNvPr>
          <p:cNvSpPr>
            <a:spLocks noGrp="1"/>
          </p:cNvSpPr>
          <p:nvPr>
            <p:ph type="dt" sz="half" idx="10"/>
          </p:nvPr>
        </p:nvSpPr>
        <p:spPr/>
        <p:txBody>
          <a:bodyPr/>
          <a:lstStyle/>
          <a:p>
            <a:fld id="{36D923DA-E8D3-4048-A534-516385E4F0B2}" type="datetime4">
              <a:rPr lang="en-US" smtClean="0"/>
              <a:t>July 11, 2022</a:t>
            </a:fld>
            <a:endParaRPr lang="en-US"/>
          </a:p>
        </p:txBody>
      </p:sp>
      <p:sp>
        <p:nvSpPr>
          <p:cNvPr id="4" name="Footer Placeholder 3">
            <a:extLst>
              <a:ext uri="{FF2B5EF4-FFF2-40B4-BE49-F238E27FC236}">
                <a16:creationId xmlns:a16="http://schemas.microsoft.com/office/drawing/2014/main" id="{B68451FF-032D-4787-BA4B-5EB415494AC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B7511D-7256-4A08-BF62-3B3F821A6F02}"/>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6" name="Title 5">
            <a:extLst>
              <a:ext uri="{FF2B5EF4-FFF2-40B4-BE49-F238E27FC236}">
                <a16:creationId xmlns:a16="http://schemas.microsoft.com/office/drawing/2014/main" id="{03FCDA27-1C47-4EA1-A160-EC91FD88BC3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9125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DE8ADA-7BF8-433A-8770-61C690F37DCB}"/>
              </a:ext>
            </a:extLst>
          </p:cNvPr>
          <p:cNvSpPr>
            <a:spLocks noGrp="1"/>
          </p:cNvSpPr>
          <p:nvPr>
            <p:ph type="dt" sz="half" idx="10"/>
          </p:nvPr>
        </p:nvSpPr>
        <p:spPr/>
        <p:txBody>
          <a:bodyPr/>
          <a:lstStyle/>
          <a:p>
            <a:fld id="{125E7AD9-CF2A-4DB7-A2D5-681F995DDE5F}" type="datetime4">
              <a:rPr lang="en-US" smtClean="0"/>
              <a:t>July 11, 2022</a:t>
            </a:fld>
            <a:endParaRPr lang="en-US"/>
          </a:p>
        </p:txBody>
      </p:sp>
      <p:sp>
        <p:nvSpPr>
          <p:cNvPr id="3" name="Footer Placeholder 2">
            <a:extLst>
              <a:ext uri="{FF2B5EF4-FFF2-40B4-BE49-F238E27FC236}">
                <a16:creationId xmlns:a16="http://schemas.microsoft.com/office/drawing/2014/main" id="{16357B86-EC22-49C6-BBC6-639D57D1AFB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D63764B-CF91-4C81-B4C3-5B5E5A973610}"/>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078388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E4801-B0C7-4458-B413-24D6E68FAA57}"/>
              </a:ext>
            </a:extLst>
          </p:cNvPr>
          <p:cNvSpPr>
            <a:spLocks noGrp="1"/>
          </p:cNvSpPr>
          <p:nvPr>
            <p:ph type="title"/>
          </p:nvPr>
        </p:nvSpPr>
        <p:spPr>
          <a:xfrm>
            <a:off x="1063633" y="457200"/>
            <a:ext cx="4170355" cy="1917509"/>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2FA0C76-733A-488A-89FB-7D04FD64BD68}"/>
              </a:ext>
            </a:extLst>
          </p:cNvPr>
          <p:cNvSpPr>
            <a:spLocks noGrp="1"/>
          </p:cNvSpPr>
          <p:nvPr>
            <p:ph idx="1"/>
          </p:nvPr>
        </p:nvSpPr>
        <p:spPr>
          <a:xfrm>
            <a:off x="5481637" y="457200"/>
            <a:ext cx="5562601" cy="59436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D45B9DE-016A-4B31-BB52-99C76E28B4B9}"/>
              </a:ext>
            </a:extLst>
          </p:cNvPr>
          <p:cNvSpPr>
            <a:spLocks noGrp="1"/>
          </p:cNvSpPr>
          <p:nvPr>
            <p:ph type="body" sz="half" idx="2"/>
          </p:nvPr>
        </p:nvSpPr>
        <p:spPr>
          <a:xfrm>
            <a:off x="1063633" y="2374708"/>
            <a:ext cx="4170355" cy="40260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ED6CC3-66DD-4D9A-A9C7-F588BA88C992}"/>
              </a:ext>
            </a:extLst>
          </p:cNvPr>
          <p:cNvSpPr>
            <a:spLocks noGrp="1"/>
          </p:cNvSpPr>
          <p:nvPr>
            <p:ph type="dt" sz="half" idx="10"/>
          </p:nvPr>
        </p:nvSpPr>
        <p:spPr/>
        <p:txBody>
          <a:bodyPr/>
          <a:lstStyle/>
          <a:p>
            <a:fld id="{CE5929EA-7809-4038-BA21-5AE0D761B99E}" type="datetime4">
              <a:rPr lang="en-US" smtClean="0"/>
              <a:t>July 11, 2022</a:t>
            </a:fld>
            <a:endParaRPr lang="en-US"/>
          </a:p>
        </p:txBody>
      </p:sp>
      <p:sp>
        <p:nvSpPr>
          <p:cNvPr id="6" name="Footer Placeholder 5">
            <a:extLst>
              <a:ext uri="{FF2B5EF4-FFF2-40B4-BE49-F238E27FC236}">
                <a16:creationId xmlns:a16="http://schemas.microsoft.com/office/drawing/2014/main" id="{31359FC8-04EF-4F7D-8E43-4EE0E95DA9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71C964-4227-4DEE-87A1-026162DDF664}"/>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1251396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0EB4E-D4BB-4C86-A820-63474E5A4086}"/>
              </a:ext>
            </a:extLst>
          </p:cNvPr>
          <p:cNvSpPr>
            <a:spLocks noGrp="1"/>
          </p:cNvSpPr>
          <p:nvPr>
            <p:ph type="title"/>
          </p:nvPr>
        </p:nvSpPr>
        <p:spPr>
          <a:xfrm>
            <a:off x="1062038" y="457199"/>
            <a:ext cx="3913241" cy="192881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54FA99A1-8FAF-415D-A399-1B2C2A0F2300}"/>
              </a:ext>
            </a:extLst>
          </p:cNvPr>
          <p:cNvSpPr>
            <a:spLocks noGrp="1"/>
          </p:cNvSpPr>
          <p:nvPr>
            <p:ph type="pic" idx="1"/>
          </p:nvPr>
        </p:nvSpPr>
        <p:spPr>
          <a:xfrm>
            <a:off x="5257752" y="457200"/>
            <a:ext cx="6110288" cy="594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4A15BEE-9915-4637-85A2-2AF2872C72BC}"/>
              </a:ext>
            </a:extLst>
          </p:cNvPr>
          <p:cNvSpPr>
            <a:spLocks noGrp="1"/>
          </p:cNvSpPr>
          <p:nvPr>
            <p:ph type="body" sz="half" idx="2"/>
          </p:nvPr>
        </p:nvSpPr>
        <p:spPr>
          <a:xfrm>
            <a:off x="1062038" y="2386013"/>
            <a:ext cx="3913241" cy="40147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73427C-3B67-4ED4-925D-04B9C09AA54B}"/>
              </a:ext>
            </a:extLst>
          </p:cNvPr>
          <p:cNvSpPr>
            <a:spLocks noGrp="1"/>
          </p:cNvSpPr>
          <p:nvPr>
            <p:ph type="dt" sz="half" idx="10"/>
          </p:nvPr>
        </p:nvSpPr>
        <p:spPr/>
        <p:txBody>
          <a:bodyPr/>
          <a:lstStyle/>
          <a:p>
            <a:fld id="{47E5A151-F659-452C-B3FC-D00A56A76C9B}" type="datetime4">
              <a:rPr lang="en-US" smtClean="0"/>
              <a:t>July 11, 2022</a:t>
            </a:fld>
            <a:endParaRPr lang="en-US"/>
          </a:p>
        </p:txBody>
      </p:sp>
      <p:sp>
        <p:nvSpPr>
          <p:cNvPr id="6" name="Footer Placeholder 5">
            <a:extLst>
              <a:ext uri="{FF2B5EF4-FFF2-40B4-BE49-F238E27FC236}">
                <a16:creationId xmlns:a16="http://schemas.microsoft.com/office/drawing/2014/main" id="{EEB5DAFD-22DE-4E9E-9C72-B16C1F273D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E8EE99-49CC-4A30-8ADA-39EFD8DAAD22}"/>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4668202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customXml" Target="../ink/ink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descr="A person in a dark room&#10;&#10;Description automatically generated">
            <a:extLst>
              <a:ext uri="{FF2B5EF4-FFF2-40B4-BE49-F238E27FC236}">
                <a16:creationId xmlns:a16="http://schemas.microsoft.com/office/drawing/2014/main" id="{DEB2E8C4-C3E7-4048-A43D-9859510CFA98}"/>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p:sp>
        <p:nvSpPr>
          <p:cNvPr id="2" name="Title Placeholder 1">
            <a:extLst>
              <a:ext uri="{FF2B5EF4-FFF2-40B4-BE49-F238E27FC236}">
                <a16:creationId xmlns:a16="http://schemas.microsoft.com/office/drawing/2014/main" id="{9AFBD2E1-C16B-4996-869C-DD03823A80A4}"/>
              </a:ext>
            </a:extLst>
          </p:cNvPr>
          <p:cNvSpPr>
            <a:spLocks noGrp="1"/>
          </p:cNvSpPr>
          <p:nvPr>
            <p:ph type="title"/>
          </p:nvPr>
        </p:nvSpPr>
        <p:spPr>
          <a:xfrm>
            <a:off x="1050879" y="609601"/>
            <a:ext cx="9810604" cy="121602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844DB6A-ED8E-4755-BC7A-B7AA65244231}"/>
              </a:ext>
            </a:extLst>
          </p:cNvPr>
          <p:cNvSpPr>
            <a:spLocks noGrp="1"/>
          </p:cNvSpPr>
          <p:nvPr>
            <p:ph type="body" idx="1"/>
          </p:nvPr>
        </p:nvSpPr>
        <p:spPr>
          <a:xfrm>
            <a:off x="1050879" y="1825624"/>
            <a:ext cx="9810604" cy="442875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FF5CE27-B558-4B88-ACE3-B70423127730}"/>
              </a:ext>
            </a:extLst>
          </p:cNvPr>
          <p:cNvSpPr>
            <a:spLocks noGrp="1"/>
          </p:cNvSpPr>
          <p:nvPr>
            <p:ph type="dt" sz="half" idx="2"/>
          </p:nvPr>
        </p:nvSpPr>
        <p:spPr>
          <a:xfrm rot="5400000">
            <a:off x="10509243" y="5071825"/>
            <a:ext cx="2647667" cy="365125"/>
          </a:xfrm>
          <a:prstGeom prst="rect">
            <a:avLst/>
          </a:prstGeom>
        </p:spPr>
        <p:txBody>
          <a:bodyPr vert="horz" lIns="91440" tIns="45720" rIns="91440" bIns="45720" rtlCol="0" anchor="ctr"/>
          <a:lstStyle>
            <a:lvl1pPr algn="l">
              <a:defRPr sz="900" cap="all" spc="300" baseline="0">
                <a:solidFill>
                  <a:schemeClr val="tx1">
                    <a:lumMod val="85000"/>
                    <a:lumOff val="15000"/>
                  </a:schemeClr>
                </a:solidFill>
                <a:latin typeface="+mn-lt"/>
              </a:defRPr>
            </a:lvl1pPr>
          </a:lstStyle>
          <a:p>
            <a:fld id="{8E59B4C0-C77D-44D6-9DF8-DFB4E24BC9A4}" type="datetime4">
              <a:rPr lang="en-US" smtClean="0"/>
              <a:t>July 11, 2022</a:t>
            </a:fld>
            <a:endParaRPr lang="en-US" dirty="0">
              <a:latin typeface="+mn-lt"/>
            </a:endParaRPr>
          </a:p>
        </p:txBody>
      </p:sp>
      <p:sp>
        <p:nvSpPr>
          <p:cNvPr id="5" name="Footer Placeholder 4">
            <a:extLst>
              <a:ext uri="{FF2B5EF4-FFF2-40B4-BE49-F238E27FC236}">
                <a16:creationId xmlns:a16="http://schemas.microsoft.com/office/drawing/2014/main" id="{4ACE5D61-F203-4F00-9CF1-AB0AE4937006}"/>
              </a:ext>
            </a:extLst>
          </p:cNvPr>
          <p:cNvSpPr>
            <a:spLocks noGrp="1"/>
          </p:cNvSpPr>
          <p:nvPr>
            <p:ph type="ftr" sz="quarter" idx="3"/>
          </p:nvPr>
        </p:nvSpPr>
        <p:spPr>
          <a:xfrm rot="5400000">
            <a:off x="10447827" y="1407402"/>
            <a:ext cx="2770499" cy="365125"/>
          </a:xfrm>
          <a:prstGeom prst="rect">
            <a:avLst/>
          </a:prstGeom>
        </p:spPr>
        <p:txBody>
          <a:bodyPr vert="horz" lIns="91440" tIns="45720" rIns="91440" bIns="45720" rtlCol="0" anchor="ctr"/>
          <a:lstStyle>
            <a:lvl1pPr algn="r">
              <a:defRPr sz="900" cap="all" spc="300" baseline="0">
                <a:solidFill>
                  <a:schemeClr val="tx1">
                    <a:lumMod val="85000"/>
                    <a:lumOff val="15000"/>
                  </a:schemeClr>
                </a:solidFill>
                <a:latin typeface="+mn-lt"/>
              </a:defRPr>
            </a:lvl1pPr>
          </a:lstStyle>
          <a:p>
            <a:endParaRPr lang="en-US" dirty="0">
              <a:latin typeface="+mn-lt"/>
            </a:endParaRPr>
          </a:p>
        </p:txBody>
      </p:sp>
      <p:sp>
        <p:nvSpPr>
          <p:cNvPr id="6" name="Slide Number Placeholder 5">
            <a:extLst>
              <a:ext uri="{FF2B5EF4-FFF2-40B4-BE49-F238E27FC236}">
                <a16:creationId xmlns:a16="http://schemas.microsoft.com/office/drawing/2014/main" id="{39FF38BD-5F38-4F6E-B5DD-EB1AF06002E2}"/>
              </a:ext>
            </a:extLst>
          </p:cNvPr>
          <p:cNvSpPr>
            <a:spLocks noGrp="1"/>
          </p:cNvSpPr>
          <p:nvPr>
            <p:ph type="sldNum" sz="quarter" idx="4"/>
          </p:nvPr>
        </p:nvSpPr>
        <p:spPr>
          <a:xfrm>
            <a:off x="11560121" y="3138985"/>
            <a:ext cx="545911" cy="580029"/>
          </a:xfrm>
          <a:prstGeom prst="rect">
            <a:avLst/>
          </a:prstGeom>
        </p:spPr>
        <p:txBody>
          <a:bodyPr vert="horz" lIns="91440" tIns="45720" rIns="91440" bIns="45720" rtlCol="0" anchor="ctr"/>
          <a:lstStyle>
            <a:lvl1pPr algn="ctr">
              <a:defRPr sz="1600">
                <a:solidFill>
                  <a:schemeClr val="tx1">
                    <a:lumMod val="85000"/>
                    <a:lumOff val="15000"/>
                  </a:schemeClr>
                </a:solidFill>
                <a:latin typeface="+mn-lt"/>
              </a:defRPr>
            </a:lvl1pPr>
          </a:lstStyle>
          <a:p>
            <a:fld id="{9D4AEF59-F28E-467C-9EA3-92D1CFAD475A}" type="slidenum">
              <a:rPr lang="en-US" smtClean="0"/>
              <a:pPr/>
              <a:t>‹#›</a:t>
            </a:fld>
            <a:endParaRPr lang="en-US">
              <a:latin typeface="+mn-lt"/>
            </a:endParaRPr>
          </a:p>
        </p:txBody>
      </p:sp>
      <mc:AlternateContent xmlns:mc="http://schemas.openxmlformats.org/markup-compatibility/2006" xmlns:p14="http://schemas.microsoft.com/office/powerpoint/2010/main">
        <mc:Choice Requires="p14">
          <p:contentPart p14:bwMode="auto" r:id="rId14">
            <p14:nvContentPartPr>
              <p14:cNvPr id="18" name="Ink 17">
                <a:extLst>
                  <a:ext uri="{FF2B5EF4-FFF2-40B4-BE49-F238E27FC236}">
                    <a16:creationId xmlns:a16="http://schemas.microsoft.com/office/drawing/2014/main" id="{24D29CCB-7956-4E3E-8880-304085F04BF4}"/>
                  </a:ext>
                </a:extLst>
              </p14:cNvPr>
              <p14:cNvContentPartPr/>
              <p14:nvPr/>
            </p14:nvContentPartPr>
            <p14:xfrm>
              <a:off x="12490710" y="6342652"/>
              <a:ext cx="360" cy="360"/>
            </p14:xfrm>
          </p:contentPart>
        </mc:Choice>
        <mc:Fallback xmlns="">
          <p:pic>
            <p:nvPicPr>
              <p:cNvPr id="18" name="Ink 17">
                <a:extLst>
                  <a:ext uri="{FF2B5EF4-FFF2-40B4-BE49-F238E27FC236}">
                    <a16:creationId xmlns:a16="http://schemas.microsoft.com/office/drawing/2014/main" id="{24D29CCB-7956-4E3E-8880-304085F04BF4}"/>
                  </a:ext>
                </a:extLst>
              </p:cNvPr>
              <p:cNvPicPr/>
              <p:nvPr/>
            </p:nvPicPr>
            <p:blipFill>
              <a:blip r:embed="rId15"/>
              <a:stretch>
                <a:fillRect/>
              </a:stretch>
            </p:blipFill>
            <p:spPr>
              <a:xfrm>
                <a:off x="12481710" y="6333652"/>
                <a:ext cx="18000" cy="18000"/>
              </a:xfrm>
              <a:prstGeom prst="rect">
                <a:avLst/>
              </a:prstGeom>
            </p:spPr>
          </p:pic>
        </mc:Fallback>
      </mc:AlternateContent>
    </p:spTree>
    <p:extLst>
      <p:ext uri="{BB962C8B-B14F-4D97-AF65-F5344CB8AC3E}">
        <p14:creationId xmlns:p14="http://schemas.microsoft.com/office/powerpoint/2010/main" val="3222193298"/>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61" r:id="rId7"/>
    <p:sldLayoutId id="2147483757" r:id="rId8"/>
    <p:sldLayoutId id="2147483758" r:id="rId9"/>
    <p:sldLayoutId id="2147483759" r:id="rId10"/>
    <p:sldLayoutId id="2147483760" r:id="rId11"/>
  </p:sldLayoutIdLst>
  <p:hf hdr="0" ftr="0" dt="0"/>
  <p:txStyles>
    <p:titleStyle>
      <a:lvl1pPr algn="l" defTabSz="914400" rtl="0" eaLnBrk="1" latinLnBrk="0" hangingPunct="1">
        <a:lnSpc>
          <a:spcPct val="110000"/>
        </a:lnSpc>
        <a:spcBef>
          <a:spcPct val="0"/>
        </a:spcBef>
        <a:buNone/>
        <a:defRPr sz="2800" kern="1200" cap="all" spc="600" baseline="0">
          <a:solidFill>
            <a:schemeClr val="tx1">
              <a:lumMod val="85000"/>
              <a:lumOff val="15000"/>
            </a:schemeClr>
          </a:solidFill>
          <a:latin typeface="+mj-lt"/>
          <a:ea typeface="Batang" panose="02030600000101010101" pitchFamily="18" charset="-127"/>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20.jpeg"/><Relationship Id="rId4" Type="http://schemas.openxmlformats.org/officeDocument/2006/relationships/image" Target="../media/image2.emf"/></Relationships>
</file>

<file path=ppt/slides/_rels/slide15.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28.jpeg"/><Relationship Id="rId7" Type="http://schemas.openxmlformats.org/officeDocument/2006/relationships/diagramColors" Target="../diagrams/colors4.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23.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32.jpeg"/><Relationship Id="rId4" Type="http://schemas.openxmlformats.org/officeDocument/2006/relationships/image" Target="../media/image31.png"/></Relationships>
</file>

<file path=ppt/slides/_rels/slide25.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78E81931-EC11-4433-BB7B-ED42BAA2441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35BC353-549C-47DC-9732-7E696137284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2192000" cy="6858003"/>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mputer script on a screen">
            <a:extLst>
              <a:ext uri="{FF2B5EF4-FFF2-40B4-BE49-F238E27FC236}">
                <a16:creationId xmlns:a16="http://schemas.microsoft.com/office/drawing/2014/main" id="{6113C611-D951-4D53-85AF-0A035FA7EC33}"/>
              </a:ext>
            </a:extLst>
          </p:cNvPr>
          <p:cNvPicPr>
            <a:picLocks noChangeAspect="1"/>
          </p:cNvPicPr>
          <p:nvPr/>
        </p:nvPicPr>
        <p:blipFill rotWithShape="1">
          <a:blip r:embed="rId2"/>
          <a:srcRect t="7017" b="8713"/>
          <a:stretch/>
        </p:blipFill>
        <p:spPr>
          <a:xfrm>
            <a:off x="20" y="-1"/>
            <a:ext cx="12191980" cy="6858002"/>
          </a:xfrm>
          <a:custGeom>
            <a:avLst/>
            <a:gdLst/>
            <a:ahLst/>
            <a:cxnLst/>
            <a:rect l="l" t="t" r="r" b="b"/>
            <a:pathLst>
              <a:path w="12192000" h="6858002">
                <a:moveTo>
                  <a:pt x="5307101" y="6857999"/>
                </a:moveTo>
                <a:lnTo>
                  <a:pt x="12192000" y="6857999"/>
                </a:lnTo>
                <a:lnTo>
                  <a:pt x="12192000" y="6858002"/>
                </a:lnTo>
                <a:lnTo>
                  <a:pt x="5307088" y="6858002"/>
                </a:lnTo>
                <a:close/>
                <a:moveTo>
                  <a:pt x="0" y="0"/>
                </a:moveTo>
                <a:lnTo>
                  <a:pt x="12192000" y="0"/>
                </a:lnTo>
                <a:lnTo>
                  <a:pt x="12192000" y="6277972"/>
                </a:lnTo>
                <a:lnTo>
                  <a:pt x="12152890" y="6290206"/>
                </a:lnTo>
                <a:cubicBezTo>
                  <a:pt x="12105395" y="6304478"/>
                  <a:pt x="12054092" y="6317152"/>
                  <a:pt x="12009354" y="6315664"/>
                </a:cubicBezTo>
                <a:cubicBezTo>
                  <a:pt x="11994503" y="6311032"/>
                  <a:pt x="11985943" y="6310638"/>
                  <a:pt x="11978968" y="6319390"/>
                </a:cubicBezTo>
                <a:cubicBezTo>
                  <a:pt x="11941764" y="6318961"/>
                  <a:pt x="11901790" y="6339612"/>
                  <a:pt x="11878895" y="6327233"/>
                </a:cubicBezTo>
                <a:cubicBezTo>
                  <a:pt x="11878918" y="6346592"/>
                  <a:pt x="11826486" y="6319151"/>
                  <a:pt x="11814979" y="6337141"/>
                </a:cubicBezTo>
                <a:cubicBezTo>
                  <a:pt x="11820607" y="6367517"/>
                  <a:pt x="11727668" y="6353622"/>
                  <a:pt x="11687508" y="6364470"/>
                </a:cubicBezTo>
                <a:cubicBezTo>
                  <a:pt x="11692944" y="6381370"/>
                  <a:pt x="11638976" y="6383664"/>
                  <a:pt x="11672002" y="6397904"/>
                </a:cubicBezTo>
                <a:cubicBezTo>
                  <a:pt x="11645814" y="6406115"/>
                  <a:pt x="11642999" y="6389784"/>
                  <a:pt x="11629894" y="6384496"/>
                </a:cubicBezTo>
                <a:cubicBezTo>
                  <a:pt x="11597582" y="6386755"/>
                  <a:pt x="11602281" y="6372208"/>
                  <a:pt x="11597728" y="6361596"/>
                </a:cubicBezTo>
                <a:cubicBezTo>
                  <a:pt x="11567716" y="6387703"/>
                  <a:pt x="11505156" y="6361750"/>
                  <a:pt x="11448211" y="6357842"/>
                </a:cubicBezTo>
                <a:cubicBezTo>
                  <a:pt x="11414499" y="6357897"/>
                  <a:pt x="11370196" y="6408532"/>
                  <a:pt x="11336630" y="6383021"/>
                </a:cubicBezTo>
                <a:cubicBezTo>
                  <a:pt x="11316728" y="6389671"/>
                  <a:pt x="11284212" y="6365546"/>
                  <a:pt x="11267820" y="6388199"/>
                </a:cubicBezTo>
                <a:cubicBezTo>
                  <a:pt x="11215412" y="6380118"/>
                  <a:pt x="11199532" y="6391497"/>
                  <a:pt x="11153755" y="6378749"/>
                </a:cubicBezTo>
                <a:cubicBezTo>
                  <a:pt x="11097684" y="6376473"/>
                  <a:pt x="11142086" y="6407848"/>
                  <a:pt x="11063998" y="6397440"/>
                </a:cubicBezTo>
                <a:cubicBezTo>
                  <a:pt x="11028900" y="6406581"/>
                  <a:pt x="10989384" y="6411343"/>
                  <a:pt x="10949261" y="6411271"/>
                </a:cubicBezTo>
                <a:cubicBezTo>
                  <a:pt x="10946808" y="6404413"/>
                  <a:pt x="10928478" y="6413021"/>
                  <a:pt x="10920620" y="6414504"/>
                </a:cubicBezTo>
                <a:cubicBezTo>
                  <a:pt x="10921840" y="6410173"/>
                  <a:pt x="10906289" y="6407257"/>
                  <a:pt x="10899483" y="6410536"/>
                </a:cubicBezTo>
                <a:cubicBezTo>
                  <a:pt x="10774259" y="6419728"/>
                  <a:pt x="10854212" y="6382839"/>
                  <a:pt x="10774590" y="6403309"/>
                </a:cubicBezTo>
                <a:cubicBezTo>
                  <a:pt x="10724638" y="6405843"/>
                  <a:pt x="10739599" y="6355991"/>
                  <a:pt x="10682861" y="6377814"/>
                </a:cubicBezTo>
                <a:cubicBezTo>
                  <a:pt x="10622947" y="6375380"/>
                  <a:pt x="10589912" y="6355504"/>
                  <a:pt x="10530714" y="6366548"/>
                </a:cubicBezTo>
                <a:cubicBezTo>
                  <a:pt x="10474643" y="6364190"/>
                  <a:pt x="10428348" y="6354710"/>
                  <a:pt x="10379097" y="6358630"/>
                </a:cubicBezTo>
                <a:cubicBezTo>
                  <a:pt x="10361622" y="6351880"/>
                  <a:pt x="10344151" y="6348805"/>
                  <a:pt x="10323727" y="6357333"/>
                </a:cubicBezTo>
                <a:cubicBezTo>
                  <a:pt x="10272196" y="6352518"/>
                  <a:pt x="10263446" y="6339056"/>
                  <a:pt x="10227126" y="6348100"/>
                </a:cubicBezTo>
                <a:cubicBezTo>
                  <a:pt x="10196351" y="6318664"/>
                  <a:pt x="10199174" y="6342674"/>
                  <a:pt x="10163542" y="6343141"/>
                </a:cubicBezTo>
                <a:cubicBezTo>
                  <a:pt x="10134376" y="6345476"/>
                  <a:pt x="10177885" y="6359944"/>
                  <a:pt x="10151161" y="6358763"/>
                </a:cubicBezTo>
                <a:cubicBezTo>
                  <a:pt x="10126522" y="6349492"/>
                  <a:pt x="10117113" y="6369683"/>
                  <a:pt x="10092125" y="6358861"/>
                </a:cubicBezTo>
                <a:cubicBezTo>
                  <a:pt x="10107302" y="6344459"/>
                  <a:pt x="10032910" y="6356018"/>
                  <a:pt x="10037958" y="6342614"/>
                </a:cubicBezTo>
                <a:cubicBezTo>
                  <a:pt x="10003046" y="6359008"/>
                  <a:pt x="10003017" y="6334504"/>
                  <a:pt x="9966866" y="6337014"/>
                </a:cubicBezTo>
                <a:cubicBezTo>
                  <a:pt x="9947485" y="6342600"/>
                  <a:pt x="9935606" y="6342702"/>
                  <a:pt x="9924418" y="6333490"/>
                </a:cubicBezTo>
                <a:cubicBezTo>
                  <a:pt x="9834150" y="6361084"/>
                  <a:pt x="9880223" y="6330704"/>
                  <a:pt x="9806001" y="6337361"/>
                </a:cubicBezTo>
                <a:cubicBezTo>
                  <a:pt x="9740686" y="6345638"/>
                  <a:pt x="9670300" y="6348205"/>
                  <a:pt x="9596449" y="6376180"/>
                </a:cubicBezTo>
                <a:cubicBezTo>
                  <a:pt x="9581101" y="6384665"/>
                  <a:pt x="9553986" y="6385744"/>
                  <a:pt x="9535890" y="6378590"/>
                </a:cubicBezTo>
                <a:cubicBezTo>
                  <a:pt x="9532775" y="6377359"/>
                  <a:pt x="9530052" y="6375925"/>
                  <a:pt x="9527805" y="6374334"/>
                </a:cubicBezTo>
                <a:cubicBezTo>
                  <a:pt x="9481894" y="6394749"/>
                  <a:pt x="9464762" y="6381055"/>
                  <a:pt x="9441373" y="6395633"/>
                </a:cubicBezTo>
                <a:cubicBezTo>
                  <a:pt x="9381290" y="6397202"/>
                  <a:pt x="9341618" y="6377583"/>
                  <a:pt x="9320149" y="6390280"/>
                </a:cubicBezTo>
                <a:cubicBezTo>
                  <a:pt x="9291150" y="6386896"/>
                  <a:pt x="9257768" y="6367103"/>
                  <a:pt x="9229488" y="6380382"/>
                </a:cubicBezTo>
                <a:cubicBezTo>
                  <a:pt x="9230007" y="6377216"/>
                  <a:pt x="9227921" y="6376045"/>
                  <a:pt x="9224285" y="6375920"/>
                </a:cubicBezTo>
                <a:lnTo>
                  <a:pt x="9217537" y="6376762"/>
                </a:lnTo>
                <a:lnTo>
                  <a:pt x="9214728" y="6381637"/>
                </a:lnTo>
                <a:cubicBezTo>
                  <a:pt x="9202170" y="6398803"/>
                  <a:pt x="9191484" y="6381138"/>
                  <a:pt x="9161049" y="6384539"/>
                </a:cubicBezTo>
                <a:cubicBezTo>
                  <a:pt x="9146336" y="6385184"/>
                  <a:pt x="9147761" y="6380673"/>
                  <a:pt x="9149697" y="6376552"/>
                </a:cubicBezTo>
                <a:lnTo>
                  <a:pt x="9150803" y="6372240"/>
                </a:lnTo>
                <a:lnTo>
                  <a:pt x="9141448" y="6372359"/>
                </a:lnTo>
                <a:lnTo>
                  <a:pt x="9137486" y="6372055"/>
                </a:lnTo>
                <a:lnTo>
                  <a:pt x="9126952" y="6375163"/>
                </a:lnTo>
                <a:cubicBezTo>
                  <a:pt x="9117353" y="6375502"/>
                  <a:pt x="9107828" y="6372135"/>
                  <a:pt x="9098334" y="6372861"/>
                </a:cubicBezTo>
                <a:cubicBezTo>
                  <a:pt x="9093587" y="6373224"/>
                  <a:pt x="9088847" y="6374610"/>
                  <a:pt x="9084110" y="6377995"/>
                </a:cubicBezTo>
                <a:cubicBezTo>
                  <a:pt x="9105864" y="6390113"/>
                  <a:pt x="9028073" y="6387966"/>
                  <a:pt x="9039515" y="6400351"/>
                </a:cubicBezTo>
                <a:cubicBezTo>
                  <a:pt x="8997651" y="6388705"/>
                  <a:pt x="9009590" y="6412472"/>
                  <a:pt x="8973305" y="6414442"/>
                </a:cubicBezTo>
                <a:cubicBezTo>
                  <a:pt x="8951781" y="6411385"/>
                  <a:pt x="8940212" y="6412734"/>
                  <a:pt x="8933861" y="6423031"/>
                </a:cubicBezTo>
                <a:cubicBezTo>
                  <a:pt x="8832841" y="6407267"/>
                  <a:pt x="8892362" y="6431116"/>
                  <a:pt x="8817130" y="6433703"/>
                </a:cubicBezTo>
                <a:cubicBezTo>
                  <a:pt x="8749745" y="6433633"/>
                  <a:pt x="8680232" y="6439719"/>
                  <a:pt x="8594947" y="6421586"/>
                </a:cubicBezTo>
                <a:cubicBezTo>
                  <a:pt x="8575919" y="6415227"/>
                  <a:pt x="8549096" y="6417484"/>
                  <a:pt x="8535041" y="6426626"/>
                </a:cubicBezTo>
                <a:cubicBezTo>
                  <a:pt x="8532621" y="6428200"/>
                  <a:pt x="8530681" y="6429922"/>
                  <a:pt x="8529279" y="6431739"/>
                </a:cubicBezTo>
                <a:cubicBezTo>
                  <a:pt x="8474783" y="6417534"/>
                  <a:pt x="8464858" y="6432901"/>
                  <a:pt x="8435056" y="6421613"/>
                </a:cubicBezTo>
                <a:cubicBezTo>
                  <a:pt x="8376022" y="6427411"/>
                  <a:pt x="8347129" y="6451271"/>
                  <a:pt x="8320108" y="6441573"/>
                </a:cubicBezTo>
                <a:cubicBezTo>
                  <a:pt x="8293638" y="6448387"/>
                  <a:pt x="8270932" y="6471649"/>
                  <a:pt x="8237020" y="6462216"/>
                </a:cubicBezTo>
                <a:cubicBezTo>
                  <a:pt x="8245222" y="6474245"/>
                  <a:pt x="8197387" y="6460392"/>
                  <a:pt x="8188860" y="6471379"/>
                </a:cubicBezTo>
                <a:cubicBezTo>
                  <a:pt x="8184024" y="6480393"/>
                  <a:pt x="8168383" y="6478291"/>
                  <a:pt x="8155558" y="6480722"/>
                </a:cubicBezTo>
                <a:cubicBezTo>
                  <a:pt x="8144819" y="6489457"/>
                  <a:pt x="8082218" y="6493172"/>
                  <a:pt x="8061412" y="6490111"/>
                </a:cubicBezTo>
                <a:cubicBezTo>
                  <a:pt x="8004043" y="6475925"/>
                  <a:pt x="7947523" y="6510024"/>
                  <a:pt x="7901437" y="6499659"/>
                </a:cubicBezTo>
                <a:cubicBezTo>
                  <a:pt x="7888774" y="6499544"/>
                  <a:pt x="7877960" y="6500846"/>
                  <a:pt x="7868353" y="6503024"/>
                </a:cubicBezTo>
                <a:lnTo>
                  <a:pt x="7843779" y="6511212"/>
                </a:lnTo>
                <a:lnTo>
                  <a:pt x="7841448" y="6517728"/>
                </a:lnTo>
                <a:lnTo>
                  <a:pt x="7823871" y="6520429"/>
                </a:lnTo>
                <a:lnTo>
                  <a:pt x="7820005" y="6522254"/>
                </a:lnTo>
                <a:cubicBezTo>
                  <a:pt x="7812641" y="6525763"/>
                  <a:pt x="7805193" y="6529063"/>
                  <a:pt x="7797020" y="6531612"/>
                </a:cubicBezTo>
                <a:cubicBezTo>
                  <a:pt x="7782159" y="6505259"/>
                  <a:pt x="7725050" y="6548941"/>
                  <a:pt x="7727879" y="6524102"/>
                </a:cubicBezTo>
                <a:cubicBezTo>
                  <a:pt x="7680386" y="6533519"/>
                  <a:pt x="7695538" y="6507405"/>
                  <a:pt x="7659324" y="6537474"/>
                </a:cubicBezTo>
                <a:cubicBezTo>
                  <a:pt x="7566636" y="6535069"/>
                  <a:pt x="7462452" y="6568928"/>
                  <a:pt x="7374068" y="6552862"/>
                </a:cubicBezTo>
                <a:cubicBezTo>
                  <a:pt x="7393454" y="6562410"/>
                  <a:pt x="7373124" y="6578225"/>
                  <a:pt x="7346163" y="6577609"/>
                </a:cubicBezTo>
                <a:cubicBezTo>
                  <a:pt x="7419349" y="6615756"/>
                  <a:pt x="7219942" y="6557562"/>
                  <a:pt x="7235023" y="6591880"/>
                </a:cubicBezTo>
                <a:cubicBezTo>
                  <a:pt x="7203144" y="6564271"/>
                  <a:pt x="7057485" y="6539224"/>
                  <a:pt x="7039074" y="6572474"/>
                </a:cubicBezTo>
                <a:cubicBezTo>
                  <a:pt x="6966094" y="6582775"/>
                  <a:pt x="6893201" y="6571018"/>
                  <a:pt x="6833428" y="6596853"/>
                </a:cubicBezTo>
                <a:cubicBezTo>
                  <a:pt x="6827113" y="6593647"/>
                  <a:pt x="6820080" y="6591377"/>
                  <a:pt x="6812583" y="6589775"/>
                </a:cubicBezTo>
                <a:lnTo>
                  <a:pt x="6790242" y="6586880"/>
                </a:lnTo>
                <a:lnTo>
                  <a:pt x="6787846" y="6588046"/>
                </a:lnTo>
                <a:cubicBezTo>
                  <a:pt x="6776461" y="6590858"/>
                  <a:pt x="6768832" y="6590687"/>
                  <a:pt x="6762881" y="6589201"/>
                </a:cubicBezTo>
                <a:lnTo>
                  <a:pt x="6756732" y="6586412"/>
                </a:lnTo>
                <a:lnTo>
                  <a:pt x="6739390" y="6586250"/>
                </a:lnTo>
                <a:lnTo>
                  <a:pt x="6704653" y="6583365"/>
                </a:lnTo>
                <a:lnTo>
                  <a:pt x="6698694" y="6585233"/>
                </a:lnTo>
                <a:lnTo>
                  <a:pt x="6647142" y="6584630"/>
                </a:lnTo>
                <a:lnTo>
                  <a:pt x="6646688" y="6585765"/>
                </a:lnTo>
                <a:cubicBezTo>
                  <a:pt x="6644494" y="6588296"/>
                  <a:pt x="6640660" y="6590137"/>
                  <a:pt x="6633278" y="6590589"/>
                </a:cubicBezTo>
                <a:cubicBezTo>
                  <a:pt x="6648367" y="6606646"/>
                  <a:pt x="6630160" y="6597288"/>
                  <a:pt x="6607065" y="6597202"/>
                </a:cubicBezTo>
                <a:cubicBezTo>
                  <a:pt x="6625347" y="6622121"/>
                  <a:pt x="6557475" y="6611760"/>
                  <a:pt x="6549804" y="6626596"/>
                </a:cubicBezTo>
                <a:cubicBezTo>
                  <a:pt x="6532425" y="6625972"/>
                  <a:pt x="6514382" y="6625766"/>
                  <a:pt x="6496083" y="6626095"/>
                </a:cubicBezTo>
                <a:lnTo>
                  <a:pt x="6485389" y="6626617"/>
                </a:lnTo>
                <a:lnTo>
                  <a:pt x="6485223" y="6626886"/>
                </a:lnTo>
                <a:cubicBezTo>
                  <a:pt x="6483001" y="6627550"/>
                  <a:pt x="6479520" y="6627927"/>
                  <a:pt x="6474035" y="6627950"/>
                </a:cubicBezTo>
                <a:lnTo>
                  <a:pt x="6465888" y="6627571"/>
                </a:lnTo>
                <a:lnTo>
                  <a:pt x="6445139" y="6628585"/>
                </a:lnTo>
                <a:lnTo>
                  <a:pt x="6438312" y="6630646"/>
                </a:lnTo>
                <a:cubicBezTo>
                  <a:pt x="6417397" y="6642787"/>
                  <a:pt x="6447851" y="6675286"/>
                  <a:pt x="6392168" y="6665569"/>
                </a:cubicBezTo>
                <a:cubicBezTo>
                  <a:pt x="6343510" y="6677589"/>
                  <a:pt x="6330169" y="6701494"/>
                  <a:pt x="6272304" y="6700835"/>
                </a:cubicBezTo>
                <a:cubicBezTo>
                  <a:pt x="6226827" y="6712160"/>
                  <a:pt x="6194756" y="6728533"/>
                  <a:pt x="6150447" y="6732895"/>
                </a:cubicBezTo>
                <a:cubicBezTo>
                  <a:pt x="6140653" y="6742032"/>
                  <a:pt x="6128186" y="6747742"/>
                  <a:pt x="6104787" y="6743117"/>
                </a:cubicBezTo>
                <a:cubicBezTo>
                  <a:pt x="6064916" y="6755994"/>
                  <a:pt x="6067350" y="6769968"/>
                  <a:pt x="6030197" y="6767449"/>
                </a:cubicBezTo>
                <a:cubicBezTo>
                  <a:pt x="6025714" y="6799897"/>
                  <a:pt x="6010615" y="6777056"/>
                  <a:pt x="5980285" y="6782421"/>
                </a:cubicBezTo>
                <a:cubicBezTo>
                  <a:pt x="5954036" y="6784991"/>
                  <a:pt x="5980131" y="6764424"/>
                  <a:pt x="5958496" y="6769874"/>
                </a:cubicBezTo>
                <a:cubicBezTo>
                  <a:pt x="5944505" y="6782527"/>
                  <a:pt x="5921893" y="6765237"/>
                  <a:pt x="5908732" y="6779393"/>
                </a:cubicBezTo>
                <a:cubicBezTo>
                  <a:pt x="5931989" y="6790347"/>
                  <a:pt x="5860959" y="6791681"/>
                  <a:pt x="5874963" y="6803355"/>
                </a:cubicBezTo>
                <a:cubicBezTo>
                  <a:pt x="5833647" y="6793755"/>
                  <a:pt x="5851456" y="6816602"/>
                  <a:pt x="5819199" y="6820147"/>
                </a:cubicBezTo>
                <a:cubicBezTo>
                  <a:pt x="5798819" y="6818094"/>
                  <a:pt x="5788750" y="6819934"/>
                  <a:pt x="5786035" y="6830341"/>
                </a:cubicBezTo>
                <a:cubicBezTo>
                  <a:pt x="5689973" y="6819312"/>
                  <a:pt x="5750863" y="6840131"/>
                  <a:pt x="5683543" y="6846008"/>
                </a:cubicBezTo>
                <a:cubicBezTo>
                  <a:pt x="5622546" y="6848924"/>
                  <a:pt x="5561433" y="6857988"/>
                  <a:pt x="5478912" y="6843932"/>
                </a:cubicBezTo>
                <a:cubicBezTo>
                  <a:pt x="5459815" y="6838522"/>
                  <a:pt x="5436209" y="6841929"/>
                  <a:pt x="5426182" y="6851543"/>
                </a:cubicBezTo>
                <a:cubicBezTo>
                  <a:pt x="5424458" y="6853198"/>
                  <a:pt x="5423209" y="6854977"/>
                  <a:pt x="5422476" y="6856827"/>
                </a:cubicBezTo>
                <a:cubicBezTo>
                  <a:pt x="5368974" y="6845270"/>
                  <a:pt x="5364519" y="6860824"/>
                  <a:pt x="5334223" y="6851042"/>
                </a:cubicBezTo>
                <a:lnTo>
                  <a:pt x="5307101" y="6857999"/>
                </a:lnTo>
                <a:lnTo>
                  <a:pt x="0" y="6857999"/>
                </a:lnTo>
                <a:lnTo>
                  <a:pt x="0" y="2143233"/>
                </a:lnTo>
                <a:lnTo>
                  <a:pt x="23798" y="2139906"/>
                </a:lnTo>
                <a:cubicBezTo>
                  <a:pt x="74043" y="2136293"/>
                  <a:pt x="38977" y="2165571"/>
                  <a:pt x="87258" y="2143366"/>
                </a:cubicBezTo>
                <a:cubicBezTo>
                  <a:pt x="122965" y="2137787"/>
                  <a:pt x="117457" y="2188700"/>
                  <a:pt x="156013" y="2163361"/>
                </a:cubicBezTo>
                <a:cubicBezTo>
                  <a:pt x="199419" y="2162157"/>
                  <a:pt x="225310" y="2180084"/>
                  <a:pt x="266777" y="2165405"/>
                </a:cubicBezTo>
                <a:cubicBezTo>
                  <a:pt x="307408" y="2164360"/>
                  <a:pt x="341751" y="2171054"/>
                  <a:pt x="376805" y="2164126"/>
                </a:cubicBezTo>
                <a:cubicBezTo>
                  <a:pt x="390105" y="2169833"/>
                  <a:pt x="403012" y="2171855"/>
                  <a:pt x="416820" y="2162058"/>
                </a:cubicBezTo>
                <a:cubicBezTo>
                  <a:pt x="454441" y="2163754"/>
                  <a:pt x="462164" y="2176725"/>
                  <a:pt x="487366" y="2165444"/>
                </a:cubicBezTo>
                <a:cubicBezTo>
                  <a:pt x="512638" y="2193098"/>
                  <a:pt x="508069" y="2169186"/>
                  <a:pt x="533680" y="2166550"/>
                </a:cubicBezTo>
                <a:cubicBezTo>
                  <a:pt x="554439" y="2162433"/>
                  <a:pt x="521576" y="2150568"/>
                  <a:pt x="540946" y="2150128"/>
                </a:cubicBezTo>
                <a:cubicBezTo>
                  <a:pt x="559671" y="2157928"/>
                  <a:pt x="564313" y="2137102"/>
                  <a:pt x="583453" y="2146439"/>
                </a:cubicBezTo>
                <a:cubicBezTo>
                  <a:pt x="574045" y="2161807"/>
                  <a:pt x="626400" y="2145688"/>
                  <a:pt x="624180" y="2159439"/>
                </a:cubicBezTo>
                <a:cubicBezTo>
                  <a:pt x="647591" y="2140873"/>
                  <a:pt x="650201" y="2165450"/>
                  <a:pt x="675971" y="2160733"/>
                </a:cubicBezTo>
                <a:cubicBezTo>
                  <a:pt x="689339" y="2153950"/>
                  <a:pt x="697882" y="2153126"/>
                  <a:pt x="706914" y="2161686"/>
                </a:cubicBezTo>
                <a:cubicBezTo>
                  <a:pt x="769009" y="2128516"/>
                  <a:pt x="739035" y="2161792"/>
                  <a:pt x="791788" y="2150599"/>
                </a:cubicBezTo>
                <a:cubicBezTo>
                  <a:pt x="837950" y="2138324"/>
                  <a:pt x="852628" y="2155297"/>
                  <a:pt x="902857" y="2122745"/>
                </a:cubicBezTo>
                <a:cubicBezTo>
                  <a:pt x="913016" y="2113301"/>
                  <a:pt x="967730" y="2097173"/>
                  <a:pt x="981959" y="2092815"/>
                </a:cubicBezTo>
                <a:cubicBezTo>
                  <a:pt x="996188" y="2088456"/>
                  <a:pt x="986445" y="2095133"/>
                  <a:pt x="988232" y="2096592"/>
                </a:cubicBezTo>
                <a:cubicBezTo>
                  <a:pt x="1019139" y="2073321"/>
                  <a:pt x="1032924" y="2086016"/>
                  <a:pt x="1048229" y="2069972"/>
                </a:cubicBezTo>
                <a:cubicBezTo>
                  <a:pt x="1091335" y="2064742"/>
                  <a:pt x="1121978" y="2082008"/>
                  <a:pt x="1136098" y="2067967"/>
                </a:cubicBezTo>
                <a:cubicBezTo>
                  <a:pt x="1157340" y="2069596"/>
                  <a:pt x="1183471" y="2087419"/>
                  <a:pt x="1202436" y="2072380"/>
                </a:cubicBezTo>
                <a:cubicBezTo>
                  <a:pt x="1202276" y="2085209"/>
                  <a:pt x="1228778" y="2063479"/>
                  <a:pt x="1239614" y="2072295"/>
                </a:cubicBezTo>
                <a:cubicBezTo>
                  <a:pt x="1247024" y="2079920"/>
                  <a:pt x="1256792" y="2075104"/>
                  <a:pt x="1266687" y="2075072"/>
                </a:cubicBezTo>
                <a:cubicBezTo>
                  <a:pt x="1278018" y="2081364"/>
                  <a:pt x="1322622" y="2073526"/>
                  <a:pt x="1335495" y="2066868"/>
                </a:cubicBezTo>
                <a:cubicBezTo>
                  <a:pt x="1368381" y="2043096"/>
                  <a:pt x="1422617" y="2065011"/>
                  <a:pt x="1449503" y="2046887"/>
                </a:cubicBezTo>
                <a:cubicBezTo>
                  <a:pt x="1458132" y="2044484"/>
                  <a:pt x="1466138" y="2043753"/>
                  <a:pt x="1473714" y="2044066"/>
                </a:cubicBezTo>
                <a:lnTo>
                  <a:pt x="1494279" y="2047336"/>
                </a:lnTo>
                <a:lnTo>
                  <a:pt x="1498838" y="2053057"/>
                </a:lnTo>
                <a:lnTo>
                  <a:pt x="1512113" y="2052421"/>
                </a:lnTo>
                <a:lnTo>
                  <a:pt x="1515595" y="2053441"/>
                </a:lnTo>
                <a:cubicBezTo>
                  <a:pt x="1522236" y="2055416"/>
                  <a:pt x="1528840" y="2057179"/>
                  <a:pt x="1535601" y="2058100"/>
                </a:cubicBezTo>
                <a:cubicBezTo>
                  <a:pt x="1533819" y="2030557"/>
                  <a:pt x="1592812" y="2061403"/>
                  <a:pt x="1579590" y="2038490"/>
                </a:cubicBezTo>
                <a:cubicBezTo>
                  <a:pt x="1616426" y="2038767"/>
                  <a:pt x="1594177" y="2016885"/>
                  <a:pt x="1632661" y="2038680"/>
                </a:cubicBezTo>
                <a:cubicBezTo>
                  <a:pt x="1695112" y="2019618"/>
                  <a:pt x="1728303" y="2044586"/>
                  <a:pt x="1781597" y="2013421"/>
                </a:cubicBezTo>
                <a:cubicBezTo>
                  <a:pt x="1834196" y="2009160"/>
                  <a:pt x="1902538" y="2002271"/>
                  <a:pt x="1942299" y="1995238"/>
                </a:cubicBezTo>
                <a:cubicBezTo>
                  <a:pt x="1987356" y="1969382"/>
                  <a:pt x="2046051" y="1931285"/>
                  <a:pt x="2073776" y="1959306"/>
                </a:cubicBezTo>
                <a:cubicBezTo>
                  <a:pt x="2128486" y="1955797"/>
                  <a:pt x="2173117" y="1931503"/>
                  <a:pt x="2225830" y="1945035"/>
                </a:cubicBezTo>
                <a:cubicBezTo>
                  <a:pt x="2228705" y="1940868"/>
                  <a:pt x="2232493" y="1937453"/>
                  <a:pt x="2236906" y="1934583"/>
                </a:cubicBezTo>
                <a:lnTo>
                  <a:pt x="2250907" y="1927805"/>
                </a:lnTo>
                <a:lnTo>
                  <a:pt x="2253081" y="1928470"/>
                </a:lnTo>
                <a:cubicBezTo>
                  <a:pt x="2262162" y="1929060"/>
                  <a:pt x="2267315" y="1927517"/>
                  <a:pt x="2270720" y="1925037"/>
                </a:cubicBezTo>
                <a:lnTo>
                  <a:pt x="2273667" y="1921293"/>
                </a:lnTo>
                <a:lnTo>
                  <a:pt x="2285482" y="1917998"/>
                </a:lnTo>
                <a:lnTo>
                  <a:pt x="2307986" y="1908982"/>
                </a:lnTo>
                <a:lnTo>
                  <a:pt x="2312921" y="1909665"/>
                </a:lnTo>
                <a:lnTo>
                  <a:pt x="2347989" y="1899756"/>
                </a:lnTo>
                <a:lnTo>
                  <a:pt x="2348816" y="1900744"/>
                </a:lnTo>
                <a:cubicBezTo>
                  <a:pt x="2351467" y="1902733"/>
                  <a:pt x="2354933" y="1903776"/>
                  <a:pt x="2360199" y="1902864"/>
                </a:cubicBezTo>
                <a:cubicBezTo>
                  <a:pt x="2357148" y="1920740"/>
                  <a:pt x="2365381" y="1908616"/>
                  <a:pt x="2381173" y="1904351"/>
                </a:cubicBezTo>
                <a:cubicBezTo>
                  <a:pt x="2379960" y="1931162"/>
                  <a:pt x="2421782" y="1909095"/>
                  <a:pt x="2433782" y="1921696"/>
                </a:cubicBezTo>
                <a:cubicBezTo>
                  <a:pt x="2445411" y="1917959"/>
                  <a:pt x="2457686" y="1914495"/>
                  <a:pt x="2470381" y="1911489"/>
                </a:cubicBezTo>
                <a:lnTo>
                  <a:pt x="2477951" y="1910044"/>
                </a:lnTo>
                <a:lnTo>
                  <a:pt x="2478187" y="1910267"/>
                </a:lnTo>
                <a:cubicBezTo>
                  <a:pt x="2480012" y="1910490"/>
                  <a:pt x="2482569" y="1910217"/>
                  <a:pt x="2486339" y="1909244"/>
                </a:cubicBezTo>
                <a:lnTo>
                  <a:pt x="2491753" y="1907410"/>
                </a:lnTo>
                <a:lnTo>
                  <a:pt x="2506438" y="1904607"/>
                </a:lnTo>
                <a:lnTo>
                  <a:pt x="2512055" y="1905314"/>
                </a:lnTo>
                <a:cubicBezTo>
                  <a:pt x="2531909" y="1912973"/>
                  <a:pt x="2525790" y="1949139"/>
                  <a:pt x="2559550" y="1929886"/>
                </a:cubicBezTo>
                <a:cubicBezTo>
                  <a:pt x="2598368" y="1932405"/>
                  <a:pt x="2618373" y="1952531"/>
                  <a:pt x="2657743" y="1941427"/>
                </a:cubicBezTo>
                <a:cubicBezTo>
                  <a:pt x="2694066" y="1943866"/>
                  <a:pt x="2723489" y="1953496"/>
                  <a:pt x="2755845" y="1949581"/>
                </a:cubicBezTo>
                <a:cubicBezTo>
                  <a:pt x="2766710" y="1956423"/>
                  <a:pt x="2777851" y="1959550"/>
                  <a:pt x="2791790" y="1950948"/>
                </a:cubicBezTo>
                <a:cubicBezTo>
                  <a:pt x="2824975" y="1955867"/>
                  <a:pt x="2829653" y="1969486"/>
                  <a:pt x="2853980" y="1960379"/>
                </a:cubicBezTo>
                <a:cubicBezTo>
                  <a:pt x="2867339" y="1982719"/>
                  <a:pt x="2870664" y="1974650"/>
                  <a:pt x="2881292" y="1969035"/>
                </a:cubicBezTo>
                <a:lnTo>
                  <a:pt x="2882690" y="1968669"/>
                </a:lnTo>
                <a:lnTo>
                  <a:pt x="2884480" y="1971856"/>
                </a:lnTo>
                <a:lnTo>
                  <a:pt x="2889504" y="1973560"/>
                </a:lnTo>
                <a:lnTo>
                  <a:pt x="2904507" y="1973450"/>
                </a:lnTo>
                <a:lnTo>
                  <a:pt x="2910361" y="1972623"/>
                </a:lnTo>
                <a:cubicBezTo>
                  <a:pt x="2914314" y="1972346"/>
                  <a:pt x="2916841" y="1972538"/>
                  <a:pt x="2918476" y="1973085"/>
                </a:cubicBezTo>
                <a:cubicBezTo>
                  <a:pt x="2918519" y="1973172"/>
                  <a:pt x="2918565" y="1973259"/>
                  <a:pt x="2918608" y="1973346"/>
                </a:cubicBezTo>
                <a:lnTo>
                  <a:pt x="2926342" y="1973289"/>
                </a:lnTo>
                <a:cubicBezTo>
                  <a:pt x="2939546" y="1972624"/>
                  <a:pt x="2952540" y="1971432"/>
                  <a:pt x="2965031" y="1969856"/>
                </a:cubicBezTo>
                <a:cubicBezTo>
                  <a:pt x="2971305" y="1984385"/>
                  <a:pt x="3019698" y="1970246"/>
                  <a:pt x="3007773" y="1996347"/>
                </a:cubicBezTo>
                <a:cubicBezTo>
                  <a:pt x="3024413" y="1995002"/>
                  <a:pt x="3037063" y="1984582"/>
                  <a:pt x="3026997" y="2001580"/>
                </a:cubicBezTo>
                <a:cubicBezTo>
                  <a:pt x="3032338" y="2001634"/>
                  <a:pt x="3035193" y="2003280"/>
                  <a:pt x="3036901" y="2005710"/>
                </a:cubicBezTo>
                <a:lnTo>
                  <a:pt x="3037285" y="2006829"/>
                </a:lnTo>
                <a:lnTo>
                  <a:pt x="3074407" y="2003411"/>
                </a:lnTo>
                <a:lnTo>
                  <a:pt x="3078795" y="2004969"/>
                </a:lnTo>
                <a:lnTo>
                  <a:pt x="3103685" y="2000166"/>
                </a:lnTo>
                <a:lnTo>
                  <a:pt x="3116175" y="1999058"/>
                </a:lnTo>
                <a:lnTo>
                  <a:pt x="3120468" y="1995915"/>
                </a:lnTo>
                <a:cubicBezTo>
                  <a:pt x="3124679" y="1994091"/>
                  <a:pt x="3130170" y="1993504"/>
                  <a:pt x="3138514" y="1995716"/>
                </a:cubicBezTo>
                <a:lnTo>
                  <a:pt x="3140299" y="1996760"/>
                </a:lnTo>
                <a:lnTo>
                  <a:pt x="3156256" y="1992625"/>
                </a:lnTo>
                <a:cubicBezTo>
                  <a:pt x="3161579" y="1990603"/>
                  <a:pt x="3166532" y="1987932"/>
                  <a:pt x="3170922" y="1984357"/>
                </a:cubicBezTo>
                <a:cubicBezTo>
                  <a:pt x="3215296" y="2007127"/>
                  <a:pt x="3279153" y="1979394"/>
                  <a:pt x="3332263" y="1985792"/>
                </a:cubicBezTo>
                <a:cubicBezTo>
                  <a:pt x="3365071" y="1970632"/>
                  <a:pt x="3439000" y="1997025"/>
                  <a:pt x="3460591" y="1967471"/>
                </a:cubicBezTo>
                <a:cubicBezTo>
                  <a:pt x="3451444" y="2002870"/>
                  <a:pt x="3556491" y="1969109"/>
                  <a:pt x="3595015" y="1975790"/>
                </a:cubicBezTo>
                <a:cubicBezTo>
                  <a:pt x="3658347" y="1975113"/>
                  <a:pt x="3722805" y="1993634"/>
                  <a:pt x="3769101" y="1999150"/>
                </a:cubicBezTo>
                <a:cubicBezTo>
                  <a:pt x="3796708" y="2027471"/>
                  <a:pt x="3784478" y="2001987"/>
                  <a:pt x="3819178" y="2008885"/>
                </a:cubicBezTo>
                <a:cubicBezTo>
                  <a:pt x="3815893" y="1984013"/>
                  <a:pt x="3859241" y="2024909"/>
                  <a:pt x="3868628" y="1997548"/>
                </a:cubicBezTo>
                <a:cubicBezTo>
                  <a:pt x="3874646" y="1999671"/>
                  <a:pt x="3880179" y="2002589"/>
                  <a:pt x="3885662" y="2005723"/>
                </a:cubicBezTo>
                <a:lnTo>
                  <a:pt x="3888539" y="2007351"/>
                </a:lnTo>
                <a:lnTo>
                  <a:pt x="3901342" y="2009114"/>
                </a:lnTo>
                <a:lnTo>
                  <a:pt x="3903349" y="2015552"/>
                </a:lnTo>
                <a:lnTo>
                  <a:pt x="3921468" y="2022461"/>
                </a:lnTo>
                <a:cubicBezTo>
                  <a:pt x="3928503" y="2024132"/>
                  <a:pt x="3936363" y="2024854"/>
                  <a:pt x="3945480" y="2024047"/>
                </a:cubicBezTo>
                <a:cubicBezTo>
                  <a:pt x="3978176" y="2011092"/>
                  <a:pt x="4020619" y="2042364"/>
                  <a:pt x="4061250" y="2024945"/>
                </a:cubicBezTo>
                <a:cubicBezTo>
                  <a:pt x="4076090" y="2020726"/>
                  <a:pt x="4121392" y="2021057"/>
                  <a:pt x="4129570" y="2029272"/>
                </a:cubicBezTo>
                <a:cubicBezTo>
                  <a:pt x="4138935" y="2031020"/>
                  <a:pt x="4150099" y="2028050"/>
                  <a:pt x="4154036" y="2036868"/>
                </a:cubicBezTo>
                <a:cubicBezTo>
                  <a:pt x="4160735" y="2047472"/>
                  <a:pt x="4194512" y="2030907"/>
                  <a:pt x="4189204" y="2043474"/>
                </a:cubicBezTo>
                <a:cubicBezTo>
                  <a:pt x="4213171" y="2032123"/>
                  <a:pt x="4230703" y="2054320"/>
                  <a:pt x="4250119" y="2059743"/>
                </a:cubicBezTo>
                <a:cubicBezTo>
                  <a:pt x="4259612" y="2054119"/>
                  <a:pt x="4269863" y="2056925"/>
                  <a:pt x="4283096" y="2061464"/>
                </a:cubicBezTo>
                <a:lnTo>
                  <a:pt x="4301210" y="2067352"/>
                </a:lnTo>
                <a:lnTo>
                  <a:pt x="4308819" y="2066758"/>
                </a:lnTo>
                <a:cubicBezTo>
                  <a:pt x="4318024" y="2066868"/>
                  <a:pt x="4326429" y="2067593"/>
                  <a:pt x="4333907" y="2068098"/>
                </a:cubicBezTo>
                <a:lnTo>
                  <a:pt x="4348284" y="2068116"/>
                </a:lnTo>
                <a:lnTo>
                  <a:pt x="4354009" y="2067847"/>
                </a:lnTo>
                <a:lnTo>
                  <a:pt x="4366647" y="2061827"/>
                </a:lnTo>
                <a:lnTo>
                  <a:pt x="4383151" y="2064242"/>
                </a:lnTo>
                <a:lnTo>
                  <a:pt x="4401354" y="2058245"/>
                </a:lnTo>
                <a:cubicBezTo>
                  <a:pt x="4402457" y="2059998"/>
                  <a:pt x="4403942" y="2061629"/>
                  <a:pt x="4405765" y="2063081"/>
                </a:cubicBezTo>
                <a:lnTo>
                  <a:pt x="4420601" y="2068011"/>
                </a:lnTo>
                <a:lnTo>
                  <a:pt x="4433312" y="2062239"/>
                </a:lnTo>
                <a:cubicBezTo>
                  <a:pt x="4433913" y="2071826"/>
                  <a:pt x="4448053" y="2061159"/>
                  <a:pt x="4459938" y="2058655"/>
                </a:cubicBezTo>
                <a:lnTo>
                  <a:pt x="4467257" y="2059536"/>
                </a:lnTo>
                <a:lnTo>
                  <a:pt x="4492833" y="2051951"/>
                </a:lnTo>
                <a:cubicBezTo>
                  <a:pt x="4506830" y="2048890"/>
                  <a:pt x="4520326" y="2046915"/>
                  <a:pt x="4533444" y="2045543"/>
                </a:cubicBezTo>
                <a:lnTo>
                  <a:pt x="4579902" y="2042473"/>
                </a:lnTo>
                <a:lnTo>
                  <a:pt x="4593061" y="2036537"/>
                </a:lnTo>
                <a:cubicBezTo>
                  <a:pt x="4623093" y="2030020"/>
                  <a:pt x="4659310" y="2036776"/>
                  <a:pt x="4678455" y="2022033"/>
                </a:cubicBezTo>
                <a:cubicBezTo>
                  <a:pt x="4686902" y="2019123"/>
                  <a:pt x="4694854" y="2017915"/>
                  <a:pt x="4702453" y="2017770"/>
                </a:cubicBezTo>
                <a:lnTo>
                  <a:pt x="4723263" y="2019792"/>
                </a:lnTo>
                <a:lnTo>
                  <a:pt x="4728248" y="2025217"/>
                </a:lnTo>
                <a:lnTo>
                  <a:pt x="4741475" y="2023784"/>
                </a:lnTo>
                <a:lnTo>
                  <a:pt x="4745033" y="2024591"/>
                </a:lnTo>
                <a:cubicBezTo>
                  <a:pt x="4751823" y="2026159"/>
                  <a:pt x="4758560" y="2027516"/>
                  <a:pt x="4765390" y="2028029"/>
                </a:cubicBezTo>
                <a:cubicBezTo>
                  <a:pt x="4761540" y="2000715"/>
                  <a:pt x="4822843" y="2027885"/>
                  <a:pt x="4807902" y="2005868"/>
                </a:cubicBezTo>
                <a:cubicBezTo>
                  <a:pt x="4844760" y="2003930"/>
                  <a:pt x="4820870" y="1983482"/>
                  <a:pt x="4860989" y="2002871"/>
                </a:cubicBezTo>
                <a:cubicBezTo>
                  <a:pt x="4922008" y="1980146"/>
                  <a:pt x="5009783" y="1987933"/>
                  <a:pt x="5060738" y="1953707"/>
                </a:cubicBezTo>
                <a:cubicBezTo>
                  <a:pt x="5113014" y="1946308"/>
                  <a:pt x="5135414" y="1967863"/>
                  <a:pt x="5174646" y="1958475"/>
                </a:cubicBezTo>
                <a:cubicBezTo>
                  <a:pt x="5181576" y="1926245"/>
                  <a:pt x="5266302" y="1871146"/>
                  <a:pt x="5296127" y="1897377"/>
                </a:cubicBezTo>
                <a:cubicBezTo>
                  <a:pt x="5350570" y="1890601"/>
                  <a:pt x="5393378" y="1863736"/>
                  <a:pt x="5447102" y="1874045"/>
                </a:cubicBezTo>
                <a:cubicBezTo>
                  <a:pt x="5449663" y="1869724"/>
                  <a:pt x="5453194" y="1866097"/>
                  <a:pt x="5457394" y="1862976"/>
                </a:cubicBezTo>
                <a:lnTo>
                  <a:pt x="5470885" y="1855386"/>
                </a:lnTo>
                <a:lnTo>
                  <a:pt x="5473108" y="1855919"/>
                </a:lnTo>
                <a:cubicBezTo>
                  <a:pt x="5482234" y="1855961"/>
                  <a:pt x="5487271" y="1854115"/>
                  <a:pt x="5490487" y="1851442"/>
                </a:cubicBezTo>
                <a:lnTo>
                  <a:pt x="5493156" y="1847537"/>
                </a:lnTo>
                <a:lnTo>
                  <a:pt x="5504724" y="1843550"/>
                </a:lnTo>
                <a:lnTo>
                  <a:pt x="5526552" y="1833223"/>
                </a:lnTo>
                <a:lnTo>
                  <a:pt x="5531534" y="1833606"/>
                </a:lnTo>
                <a:lnTo>
                  <a:pt x="5565857" y="1821637"/>
                </a:lnTo>
                <a:lnTo>
                  <a:pt x="5566758" y="1822571"/>
                </a:lnTo>
                <a:cubicBezTo>
                  <a:pt x="5569560" y="1824391"/>
                  <a:pt x="5573104" y="1825220"/>
                  <a:pt x="5578300" y="1823998"/>
                </a:cubicBezTo>
                <a:cubicBezTo>
                  <a:pt x="5576590" y="1841977"/>
                  <a:pt x="5583913" y="1829412"/>
                  <a:pt x="5599385" y="1824219"/>
                </a:cubicBezTo>
                <a:cubicBezTo>
                  <a:pt x="5600181" y="1850985"/>
                  <a:pt x="5640346" y="1826505"/>
                  <a:pt x="5653291" y="1838330"/>
                </a:cubicBezTo>
                <a:cubicBezTo>
                  <a:pt x="5664639" y="1833911"/>
                  <a:pt x="5676656" y="1829727"/>
                  <a:pt x="5689123" y="1825972"/>
                </a:cubicBezTo>
                <a:lnTo>
                  <a:pt x="5696583" y="1824080"/>
                </a:lnTo>
                <a:lnTo>
                  <a:pt x="5696836" y="1824287"/>
                </a:lnTo>
                <a:cubicBezTo>
                  <a:pt x="5698678" y="1824400"/>
                  <a:pt x="5701213" y="1823974"/>
                  <a:pt x="5704910" y="1822779"/>
                </a:cubicBezTo>
                <a:lnTo>
                  <a:pt x="5710186" y="1820629"/>
                </a:lnTo>
                <a:lnTo>
                  <a:pt x="5724662" y="1816957"/>
                </a:lnTo>
                <a:lnTo>
                  <a:pt x="5730330" y="1817323"/>
                </a:lnTo>
                <a:lnTo>
                  <a:pt x="5733569" y="1819818"/>
                </a:lnTo>
                <a:lnTo>
                  <a:pt x="5734751" y="1819150"/>
                </a:lnTo>
                <a:cubicBezTo>
                  <a:pt x="5742385" y="1811473"/>
                  <a:pt x="5741789" y="1803283"/>
                  <a:pt x="5765286" y="1820584"/>
                </a:cubicBezTo>
                <a:cubicBezTo>
                  <a:pt x="5784532" y="1806446"/>
                  <a:pt x="5795499" y="1817814"/>
                  <a:pt x="5829951" y="1814425"/>
                </a:cubicBezTo>
                <a:cubicBezTo>
                  <a:pt x="5839381" y="1803221"/>
                  <a:pt x="5851644" y="1803437"/>
                  <a:pt x="5865400" y="1807121"/>
                </a:cubicBezTo>
                <a:cubicBezTo>
                  <a:pt x="5894873" y="1795832"/>
                  <a:pt x="5927910" y="1797657"/>
                  <a:pt x="5964230" y="1791246"/>
                </a:cubicBezTo>
                <a:cubicBezTo>
                  <a:pt x="5997095" y="1771694"/>
                  <a:pt x="6025977" y="1785382"/>
                  <a:pt x="6064751" y="1778450"/>
                </a:cubicBezTo>
                <a:cubicBezTo>
                  <a:pt x="6088334" y="1752766"/>
                  <a:pt x="6099508" y="1787374"/>
                  <a:pt x="6122352" y="1789671"/>
                </a:cubicBezTo>
                <a:lnTo>
                  <a:pt x="6128122" y="1788981"/>
                </a:lnTo>
                <a:lnTo>
                  <a:pt x="6141014" y="1782915"/>
                </a:lnTo>
                <a:lnTo>
                  <a:pt x="6145388" y="1779947"/>
                </a:lnTo>
                <a:cubicBezTo>
                  <a:pt x="6148578" y="1778158"/>
                  <a:pt x="6150926" y="1777299"/>
                  <a:pt x="6152799" y="1777068"/>
                </a:cubicBezTo>
                <a:lnTo>
                  <a:pt x="6153131" y="1777217"/>
                </a:lnTo>
                <a:lnTo>
                  <a:pt x="6159777" y="1774090"/>
                </a:lnTo>
                <a:cubicBezTo>
                  <a:pt x="6170646" y="1768312"/>
                  <a:pt x="6180893" y="1762216"/>
                  <a:pt x="6190386" y="1756022"/>
                </a:cubicBezTo>
                <a:cubicBezTo>
                  <a:pt x="6207960" y="1764717"/>
                  <a:pt x="6238019" y="1734533"/>
                  <a:pt x="6249518" y="1759399"/>
                </a:cubicBezTo>
                <a:cubicBezTo>
                  <a:pt x="6262790" y="1751731"/>
                  <a:pt x="6265029" y="1738657"/>
                  <a:pt x="6270527" y="1755769"/>
                </a:cubicBezTo>
                <a:cubicBezTo>
                  <a:pt x="6275192" y="1753681"/>
                  <a:pt x="6279041" y="1753811"/>
                  <a:pt x="6282550" y="1755003"/>
                </a:cubicBezTo>
                <a:lnTo>
                  <a:pt x="6283816" y="1755712"/>
                </a:lnTo>
                <a:lnTo>
                  <a:pt x="6313084" y="1738281"/>
                </a:lnTo>
                <a:lnTo>
                  <a:pt x="6318182" y="1737732"/>
                </a:lnTo>
                <a:lnTo>
                  <a:pt x="6335709" y="1724111"/>
                </a:lnTo>
                <a:lnTo>
                  <a:pt x="6345588" y="1718279"/>
                </a:lnTo>
                <a:lnTo>
                  <a:pt x="6346673" y="1714145"/>
                </a:lnTo>
                <a:cubicBezTo>
                  <a:pt x="6348796" y="1711062"/>
                  <a:pt x="6353055" y="1708421"/>
                  <a:pt x="6362126" y="1706799"/>
                </a:cubicBezTo>
                <a:lnTo>
                  <a:pt x="6364545" y="1706892"/>
                </a:lnTo>
                <a:cubicBezTo>
                  <a:pt x="6367637" y="1703281"/>
                  <a:pt x="6424942" y="1698254"/>
                  <a:pt x="6464076" y="1679171"/>
                </a:cubicBezTo>
                <a:cubicBezTo>
                  <a:pt x="6504464" y="1655724"/>
                  <a:pt x="6547114" y="1618110"/>
                  <a:pt x="6599352" y="1592397"/>
                </a:cubicBezTo>
                <a:cubicBezTo>
                  <a:pt x="6621028" y="1623320"/>
                  <a:pt x="6702628" y="1477903"/>
                  <a:pt x="6694106" y="1530854"/>
                </a:cubicBezTo>
                <a:cubicBezTo>
                  <a:pt x="6709146" y="1521510"/>
                  <a:pt x="6782557" y="1496994"/>
                  <a:pt x="6779808" y="1510598"/>
                </a:cubicBezTo>
                <a:cubicBezTo>
                  <a:pt x="6816671" y="1469344"/>
                  <a:pt x="6859225" y="1490432"/>
                  <a:pt x="6910674" y="1458095"/>
                </a:cubicBezTo>
                <a:cubicBezTo>
                  <a:pt x="6958236" y="1468911"/>
                  <a:pt x="6926351" y="1454150"/>
                  <a:pt x="6962144" y="1445637"/>
                </a:cubicBezTo>
                <a:cubicBezTo>
                  <a:pt x="6938512" y="1427780"/>
                  <a:pt x="7010208" y="1442012"/>
                  <a:pt x="6995460" y="1417188"/>
                </a:cubicBezTo>
                <a:lnTo>
                  <a:pt x="7017033" y="1416698"/>
                </a:lnTo>
                <a:lnTo>
                  <a:pt x="7020886" y="1416805"/>
                </a:lnTo>
                <a:lnTo>
                  <a:pt x="7033438" y="1413061"/>
                </a:lnTo>
                <a:lnTo>
                  <a:pt x="7040555" y="1417220"/>
                </a:lnTo>
                <a:lnTo>
                  <a:pt x="7062011" y="1415322"/>
                </a:lnTo>
                <a:cubicBezTo>
                  <a:pt x="7069494" y="1413805"/>
                  <a:pt x="7076899" y="1411231"/>
                  <a:pt x="7084117" y="1406974"/>
                </a:cubicBezTo>
                <a:cubicBezTo>
                  <a:pt x="7101577" y="1383961"/>
                  <a:pt x="7164447" y="1391139"/>
                  <a:pt x="7185047" y="1361519"/>
                </a:cubicBezTo>
                <a:cubicBezTo>
                  <a:pt x="7194363" y="1352352"/>
                  <a:pt x="7233839" y="1334552"/>
                  <a:pt x="7247783" y="1337622"/>
                </a:cubicBezTo>
                <a:cubicBezTo>
                  <a:pt x="7257348" y="1335236"/>
                  <a:pt x="7264529" y="1328498"/>
                  <a:pt x="7275307" y="1333722"/>
                </a:cubicBezTo>
                <a:cubicBezTo>
                  <a:pt x="7289966" y="1339225"/>
                  <a:pt x="7305349" y="1312996"/>
                  <a:pt x="7311261" y="1324795"/>
                </a:cubicBezTo>
                <a:cubicBezTo>
                  <a:pt x="7322509" y="1306494"/>
                  <a:pt x="7356236" y="1316612"/>
                  <a:pt x="7377571" y="1313050"/>
                </a:cubicBezTo>
                <a:cubicBezTo>
                  <a:pt x="7384603" y="1296817"/>
                  <a:pt x="7422434" y="1305349"/>
                  <a:pt x="7461694" y="1290297"/>
                </a:cubicBezTo>
                <a:cubicBezTo>
                  <a:pt x="7468925" y="1271946"/>
                  <a:pt x="7488273" y="1280301"/>
                  <a:pt x="7507193" y="1251613"/>
                </a:cubicBezTo>
                <a:cubicBezTo>
                  <a:pt x="7509613" y="1252526"/>
                  <a:pt x="7512260" y="1253190"/>
                  <a:pt x="7515052" y="1253584"/>
                </a:cubicBezTo>
                <a:cubicBezTo>
                  <a:pt x="7531272" y="1255869"/>
                  <a:pt x="7548775" y="1248744"/>
                  <a:pt x="7554146" y="1237669"/>
                </a:cubicBezTo>
                <a:cubicBezTo>
                  <a:pt x="7587383" y="1195873"/>
                  <a:pt x="7632956" y="1177588"/>
                  <a:pt x="7671846" y="1155347"/>
                </a:cubicBezTo>
                <a:cubicBezTo>
                  <a:pt x="7717626" y="1132532"/>
                  <a:pt x="7704339" y="1170169"/>
                  <a:pt x="7748774" y="1124980"/>
                </a:cubicBezTo>
                <a:cubicBezTo>
                  <a:pt x="7761564" y="1130678"/>
                  <a:pt x="7769446" y="1127888"/>
                  <a:pt x="7779182" y="1118490"/>
                </a:cubicBezTo>
                <a:cubicBezTo>
                  <a:pt x="7801901" y="1108032"/>
                  <a:pt x="7816047" y="1129940"/>
                  <a:pt x="7829932" y="1107346"/>
                </a:cubicBezTo>
                <a:cubicBezTo>
                  <a:pt x="7834286" y="1120482"/>
                  <a:pt x="7877354" y="1093242"/>
                  <a:pt x="7875510" y="1109570"/>
                </a:cubicBezTo>
                <a:cubicBezTo>
                  <a:pt x="7898453" y="1113571"/>
                  <a:pt x="7893102" y="1093377"/>
                  <a:pt x="7914918" y="1096070"/>
                </a:cubicBezTo>
                <a:cubicBezTo>
                  <a:pt x="7933463" y="1091055"/>
                  <a:pt x="7896037" y="1088002"/>
                  <a:pt x="7914188" y="1079287"/>
                </a:cubicBezTo>
                <a:cubicBezTo>
                  <a:pt x="7937737" y="1070775"/>
                  <a:pt x="7922008" y="1049943"/>
                  <a:pt x="7959552" y="1069277"/>
                </a:cubicBezTo>
                <a:cubicBezTo>
                  <a:pt x="7978616" y="1052937"/>
                  <a:pt x="7992226" y="1062990"/>
                  <a:pt x="8029450" y="1055589"/>
                </a:cubicBezTo>
                <a:lnTo>
                  <a:pt x="8038422" y="1049493"/>
                </a:lnTo>
                <a:lnTo>
                  <a:pt x="8053585" y="1058943"/>
                </a:lnTo>
                <a:cubicBezTo>
                  <a:pt x="8061619" y="1062358"/>
                  <a:pt x="8070634" y="1063636"/>
                  <a:pt x="8081474" y="1059840"/>
                </a:cubicBezTo>
                <a:cubicBezTo>
                  <a:pt x="8141491" y="1015057"/>
                  <a:pt x="8090266" y="1080479"/>
                  <a:pt x="8197391" y="1038853"/>
                </a:cubicBezTo>
                <a:cubicBezTo>
                  <a:pt x="8201677" y="1033108"/>
                  <a:pt x="8217224" y="1033020"/>
                  <a:pt x="8218531" y="1038736"/>
                </a:cubicBezTo>
                <a:cubicBezTo>
                  <a:pt x="8224749" y="1034989"/>
                  <a:pt x="8236410" y="1019803"/>
                  <a:pt x="8242405" y="1027800"/>
                </a:cubicBezTo>
                <a:cubicBezTo>
                  <a:pt x="8260401" y="1023020"/>
                  <a:pt x="8277595" y="1016764"/>
                  <a:pt x="8293586" y="1009216"/>
                </a:cubicBezTo>
                <a:lnTo>
                  <a:pt x="8325267" y="990249"/>
                </a:lnTo>
                <a:lnTo>
                  <a:pt x="8335565" y="995156"/>
                </a:lnTo>
                <a:cubicBezTo>
                  <a:pt x="8342208" y="997234"/>
                  <a:pt x="8349366" y="997680"/>
                  <a:pt x="8357350" y="994276"/>
                </a:cubicBezTo>
                <a:cubicBezTo>
                  <a:pt x="8398773" y="957879"/>
                  <a:pt x="8366593" y="1009035"/>
                  <a:pt x="8445003" y="972367"/>
                </a:cubicBezTo>
                <a:cubicBezTo>
                  <a:pt x="8447663" y="967887"/>
                  <a:pt x="8459739" y="966961"/>
                  <a:pt x="8461421" y="971111"/>
                </a:cubicBezTo>
                <a:cubicBezTo>
                  <a:pt x="8465819" y="968000"/>
                  <a:pt x="8473109" y="956137"/>
                  <a:pt x="8478704" y="961712"/>
                </a:cubicBezTo>
                <a:cubicBezTo>
                  <a:pt x="8505565" y="952663"/>
                  <a:pt x="8529238" y="939426"/>
                  <a:pt x="8547429" y="923277"/>
                </a:cubicBezTo>
                <a:cubicBezTo>
                  <a:pt x="8576531" y="919061"/>
                  <a:pt x="8579138" y="912461"/>
                  <a:pt x="8579319" y="905576"/>
                </a:cubicBezTo>
                <a:cubicBezTo>
                  <a:pt x="8579529" y="904096"/>
                  <a:pt x="8579740" y="902618"/>
                  <a:pt x="8579950" y="901139"/>
                </a:cubicBezTo>
                <a:lnTo>
                  <a:pt x="8589038" y="903946"/>
                </a:lnTo>
                <a:cubicBezTo>
                  <a:pt x="8598255" y="904433"/>
                  <a:pt x="8605836" y="900079"/>
                  <a:pt x="8612581" y="893445"/>
                </a:cubicBezTo>
                <a:lnTo>
                  <a:pt x="8620213" y="884417"/>
                </a:lnTo>
                <a:lnTo>
                  <a:pt x="8636849" y="879570"/>
                </a:lnTo>
                <a:cubicBezTo>
                  <a:pt x="8647569" y="875664"/>
                  <a:pt x="8658506" y="871048"/>
                  <a:pt x="8678353" y="868709"/>
                </a:cubicBezTo>
                <a:cubicBezTo>
                  <a:pt x="8676250" y="844726"/>
                  <a:pt x="8711895" y="858913"/>
                  <a:pt x="8721366" y="848445"/>
                </a:cubicBezTo>
                <a:cubicBezTo>
                  <a:pt x="8730651" y="852242"/>
                  <a:pt x="8737642" y="851631"/>
                  <a:pt x="8743257" y="848457"/>
                </a:cubicBezTo>
                <a:lnTo>
                  <a:pt x="8755719" y="834419"/>
                </a:lnTo>
                <a:lnTo>
                  <a:pt x="8776970" y="830126"/>
                </a:lnTo>
                <a:cubicBezTo>
                  <a:pt x="8786153" y="826014"/>
                  <a:pt x="8792888" y="819621"/>
                  <a:pt x="8795998" y="809645"/>
                </a:cubicBezTo>
                <a:cubicBezTo>
                  <a:pt x="8805952" y="821837"/>
                  <a:pt x="8809794" y="841181"/>
                  <a:pt x="8837498" y="830583"/>
                </a:cubicBezTo>
                <a:cubicBezTo>
                  <a:pt x="8851172" y="827584"/>
                  <a:pt x="8868029" y="799681"/>
                  <a:pt x="8878040" y="791651"/>
                </a:cubicBezTo>
                <a:lnTo>
                  <a:pt x="8897564" y="782401"/>
                </a:lnTo>
                <a:lnTo>
                  <a:pt x="8905560" y="786219"/>
                </a:lnTo>
                <a:lnTo>
                  <a:pt x="8917778" y="783256"/>
                </a:lnTo>
                <a:lnTo>
                  <a:pt x="8914746" y="775031"/>
                </a:lnTo>
                <a:lnTo>
                  <a:pt x="8947030" y="764252"/>
                </a:lnTo>
                <a:cubicBezTo>
                  <a:pt x="8970788" y="755523"/>
                  <a:pt x="8988067" y="745115"/>
                  <a:pt x="8977138" y="726774"/>
                </a:cubicBezTo>
                <a:cubicBezTo>
                  <a:pt x="8977490" y="701480"/>
                  <a:pt x="9039667" y="723232"/>
                  <a:pt x="9028928" y="698996"/>
                </a:cubicBezTo>
                <a:cubicBezTo>
                  <a:pt x="9056296" y="708989"/>
                  <a:pt x="9080686" y="673518"/>
                  <a:pt x="9114263" y="665106"/>
                </a:cubicBezTo>
                <a:cubicBezTo>
                  <a:pt x="9115667" y="652470"/>
                  <a:pt x="9123557" y="650905"/>
                  <a:pt x="9139429" y="653134"/>
                </a:cubicBezTo>
                <a:cubicBezTo>
                  <a:pt x="9248531" y="629411"/>
                  <a:pt x="9343720" y="468354"/>
                  <a:pt x="9380600" y="515628"/>
                </a:cubicBezTo>
                <a:cubicBezTo>
                  <a:pt x="9406272" y="509931"/>
                  <a:pt x="9503943" y="538669"/>
                  <a:pt x="9561831" y="513591"/>
                </a:cubicBezTo>
                <a:cubicBezTo>
                  <a:pt x="9577802" y="480860"/>
                  <a:pt x="9713285" y="478736"/>
                  <a:pt x="9742561" y="469315"/>
                </a:cubicBezTo>
                <a:cubicBezTo>
                  <a:pt x="9742569" y="450758"/>
                  <a:pt x="9797169" y="453829"/>
                  <a:pt x="9784394" y="429345"/>
                </a:cubicBezTo>
                <a:cubicBezTo>
                  <a:pt x="9787055" y="417172"/>
                  <a:pt x="9801869" y="413844"/>
                  <a:pt x="9811914" y="421889"/>
                </a:cubicBezTo>
                <a:cubicBezTo>
                  <a:pt x="9828901" y="415568"/>
                  <a:pt x="9835642" y="400341"/>
                  <a:pt x="9858388" y="412158"/>
                </a:cubicBezTo>
                <a:cubicBezTo>
                  <a:pt x="9881945" y="404057"/>
                  <a:pt x="9894276" y="360744"/>
                  <a:pt x="9921770" y="380896"/>
                </a:cubicBezTo>
                <a:cubicBezTo>
                  <a:pt x="9930032" y="337884"/>
                  <a:pt x="10038117" y="312408"/>
                  <a:pt x="10084861" y="294587"/>
                </a:cubicBezTo>
                <a:cubicBezTo>
                  <a:pt x="10141631" y="278266"/>
                  <a:pt x="10188248" y="249698"/>
                  <a:pt x="10271351" y="227987"/>
                </a:cubicBezTo>
                <a:cubicBezTo>
                  <a:pt x="10362764" y="229558"/>
                  <a:pt x="10358378" y="196042"/>
                  <a:pt x="10424673" y="178078"/>
                </a:cubicBezTo>
                <a:cubicBezTo>
                  <a:pt x="10452909" y="162753"/>
                  <a:pt x="10514634" y="185033"/>
                  <a:pt x="10534657" y="156701"/>
                </a:cubicBezTo>
                <a:cubicBezTo>
                  <a:pt x="10595265" y="170910"/>
                  <a:pt x="10637600" y="149657"/>
                  <a:pt x="10726300" y="150292"/>
                </a:cubicBezTo>
                <a:cubicBezTo>
                  <a:pt x="10775756" y="148210"/>
                  <a:pt x="10805324" y="153235"/>
                  <a:pt x="10861177" y="138253"/>
                </a:cubicBezTo>
                <a:cubicBezTo>
                  <a:pt x="10888992" y="99450"/>
                  <a:pt x="10971843" y="126363"/>
                  <a:pt x="10995894" y="78271"/>
                </a:cubicBezTo>
                <a:cubicBezTo>
                  <a:pt x="11009945" y="87061"/>
                  <a:pt x="11016683" y="79738"/>
                  <a:pt x="11031776" y="74275"/>
                </a:cubicBezTo>
                <a:cubicBezTo>
                  <a:pt x="11049588" y="91553"/>
                  <a:pt x="11064655" y="65479"/>
                  <a:pt x="11082485" y="73705"/>
                </a:cubicBezTo>
                <a:cubicBezTo>
                  <a:pt x="11124351" y="51595"/>
                  <a:pt x="11194283" y="44212"/>
                  <a:pt x="11230739" y="34792"/>
                </a:cubicBezTo>
                <a:cubicBezTo>
                  <a:pt x="11248967" y="30081"/>
                  <a:pt x="11257520" y="13218"/>
                  <a:pt x="11268645" y="482"/>
                </a:cubicBezTo>
                <a:lnTo>
                  <a:pt x="11269336" y="3"/>
                </a:lnTo>
                <a:lnTo>
                  <a:pt x="0" y="3"/>
                </a:lnTo>
                <a:close/>
              </a:path>
            </a:pathLst>
          </a:custGeom>
        </p:spPr>
      </p:pic>
      <p:sp>
        <p:nvSpPr>
          <p:cNvPr id="2" name="Title 1">
            <a:extLst>
              <a:ext uri="{FF2B5EF4-FFF2-40B4-BE49-F238E27FC236}">
                <a16:creationId xmlns:a16="http://schemas.microsoft.com/office/drawing/2014/main" id="{D57D95DC-339A-4D0B-9EEA-AECD58BE6E1A}"/>
              </a:ext>
            </a:extLst>
          </p:cNvPr>
          <p:cNvSpPr>
            <a:spLocks noGrp="1"/>
          </p:cNvSpPr>
          <p:nvPr>
            <p:ph type="ctrTitle"/>
          </p:nvPr>
        </p:nvSpPr>
        <p:spPr>
          <a:xfrm>
            <a:off x="545318" y="970059"/>
            <a:ext cx="7223106" cy="572493"/>
          </a:xfrm>
        </p:spPr>
        <p:txBody>
          <a:bodyPr>
            <a:noAutofit/>
          </a:bodyPr>
          <a:lstStyle/>
          <a:p>
            <a:pPr algn="l">
              <a:lnSpc>
                <a:spcPct val="100000"/>
              </a:lnSpc>
            </a:pPr>
            <a:r>
              <a:rPr lang="en-US" sz="4000" kern="1200" dirty="0" smtClean="0">
                <a:solidFill>
                  <a:schemeClr val="accent1">
                    <a:lumMod val="60000"/>
                    <a:lumOff val="40000"/>
                  </a:schemeClr>
                </a:solidFill>
                <a:effectLst>
                  <a:outerShdw blurRad="38100" dist="38100" dir="2700000" algn="tl">
                    <a:srgbClr val="000000">
                      <a:alpha val="43137"/>
                    </a:srgbClr>
                  </a:outerShdw>
                </a:effectLst>
                <a:latin typeface="Impact" panose="020B0806030902050204" pitchFamily="34" charset="0"/>
                <a:ea typeface="+mn-ea"/>
                <a:cs typeface="+mn-cs"/>
              </a:rPr>
              <a:t>Software Solutions</a:t>
            </a:r>
            <a:r>
              <a:rPr lang="en-US" sz="4000" kern="1200" dirty="0">
                <a:solidFill>
                  <a:schemeClr val="accent1">
                    <a:lumMod val="60000"/>
                    <a:lumOff val="40000"/>
                  </a:schemeClr>
                </a:solidFill>
                <a:effectLst>
                  <a:outerShdw blurRad="38100" dist="38100" dir="2700000" algn="tl">
                    <a:srgbClr val="000000">
                      <a:alpha val="43137"/>
                    </a:srgbClr>
                  </a:outerShdw>
                </a:effectLst>
                <a:latin typeface="Impact" panose="020B0806030902050204" pitchFamily="34" charset="0"/>
                <a:ea typeface="+mn-ea"/>
                <a:cs typeface="+mn-cs"/>
              </a:rPr>
              <a:t/>
            </a:r>
            <a:br>
              <a:rPr lang="en-US" sz="4000" kern="1200" dirty="0">
                <a:solidFill>
                  <a:schemeClr val="accent1">
                    <a:lumMod val="60000"/>
                    <a:lumOff val="40000"/>
                  </a:schemeClr>
                </a:solidFill>
                <a:effectLst>
                  <a:outerShdw blurRad="38100" dist="38100" dir="2700000" algn="tl">
                    <a:srgbClr val="000000">
                      <a:alpha val="43137"/>
                    </a:srgbClr>
                  </a:outerShdw>
                </a:effectLst>
                <a:latin typeface="Impact" panose="020B0806030902050204" pitchFamily="34" charset="0"/>
                <a:ea typeface="+mn-ea"/>
                <a:cs typeface="+mn-cs"/>
              </a:rPr>
            </a:br>
            <a:endParaRPr lang="en-GB" sz="4000" dirty="0">
              <a:solidFill>
                <a:schemeClr val="accent1">
                  <a:lumMod val="60000"/>
                  <a:lumOff val="40000"/>
                </a:schemeClr>
              </a:solidFill>
              <a:effectLst>
                <a:outerShdw blurRad="38100" dist="38100" dir="2700000" algn="tl">
                  <a:srgbClr val="000000">
                    <a:alpha val="43137"/>
                  </a:srgbClr>
                </a:outerShdw>
              </a:effectLst>
              <a:latin typeface="Impact" panose="020B0806030902050204" pitchFamily="34" charset="0"/>
            </a:endParaRPr>
          </a:p>
        </p:txBody>
      </p:sp>
      <p:sp>
        <p:nvSpPr>
          <p:cNvPr id="3" name="Subtitle 2">
            <a:extLst>
              <a:ext uri="{FF2B5EF4-FFF2-40B4-BE49-F238E27FC236}">
                <a16:creationId xmlns:a16="http://schemas.microsoft.com/office/drawing/2014/main" id="{C9D3DF05-122E-4BE1-A63F-AEF445D6B666}"/>
              </a:ext>
            </a:extLst>
          </p:cNvPr>
          <p:cNvSpPr>
            <a:spLocks noGrp="1"/>
          </p:cNvSpPr>
          <p:nvPr>
            <p:ph type="subTitle" idx="1"/>
          </p:nvPr>
        </p:nvSpPr>
        <p:spPr>
          <a:xfrm>
            <a:off x="827950" y="970059"/>
            <a:ext cx="5553331" cy="572493"/>
          </a:xfrm>
        </p:spPr>
        <p:txBody>
          <a:bodyPr>
            <a:normAutofit fontScale="85000" lnSpcReduction="10000"/>
          </a:bodyPr>
          <a:lstStyle/>
          <a:p>
            <a:pPr algn="l"/>
            <a:r>
              <a:rPr lang="en-US" sz="2400" kern="1200" dirty="0">
                <a:latin typeface="+mj-lt"/>
                <a:ea typeface="+mn-ea"/>
              </a:rPr>
              <a:t>Programs That Let You Work and Play</a:t>
            </a:r>
            <a:endParaRPr lang="en-GB" sz="2400" dirty="0"/>
          </a:p>
        </p:txBody>
      </p:sp>
      <p:sp>
        <p:nvSpPr>
          <p:cNvPr id="5" name="Slide Number Placeholder 4">
            <a:extLst>
              <a:ext uri="{FF2B5EF4-FFF2-40B4-BE49-F238E27FC236}">
                <a16:creationId xmlns:a16="http://schemas.microsoft.com/office/drawing/2014/main" id="{440193FB-D6A1-4868-841A-923230271699}"/>
              </a:ext>
            </a:extLst>
          </p:cNvPr>
          <p:cNvSpPr>
            <a:spLocks noGrp="1"/>
          </p:cNvSpPr>
          <p:nvPr>
            <p:ph type="sldNum" sz="quarter" idx="12"/>
          </p:nvPr>
        </p:nvSpPr>
        <p:spPr/>
        <p:txBody>
          <a:bodyPr/>
          <a:lstStyle/>
          <a:p>
            <a:fld id="{9D4AEF59-F28E-467C-9EA3-92D1CFAD475A}" type="slidenum">
              <a:rPr lang="en-US" smtClean="0"/>
              <a:t>1</a:t>
            </a:fld>
            <a:endParaRPr lang="en-US"/>
          </a:p>
        </p:txBody>
      </p:sp>
    </p:spTree>
    <p:extLst>
      <p:ext uri="{BB962C8B-B14F-4D97-AF65-F5344CB8AC3E}">
        <p14:creationId xmlns:p14="http://schemas.microsoft.com/office/powerpoint/2010/main" val="1730490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67CEDE2E-C8CD-424B-A0AB-9CDDD3A438D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Shape 73">
            <a:extLst>
              <a:ext uri="{FF2B5EF4-FFF2-40B4-BE49-F238E27FC236}">
                <a16:creationId xmlns:a16="http://schemas.microsoft.com/office/drawing/2014/main" id="{2AEC738E-E912-420C-B0E2-17A69DF3222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5620" y="0"/>
            <a:ext cx="11816380" cy="6858000"/>
          </a:xfrm>
          <a:custGeom>
            <a:avLst/>
            <a:gdLst>
              <a:gd name="connsiteX0" fmla="*/ 8367 w 11816380"/>
              <a:gd name="connsiteY0" fmla="*/ 6848079 h 6858000"/>
              <a:gd name="connsiteX1" fmla="*/ 946 w 11816380"/>
              <a:gd name="connsiteY1" fmla="*/ 6858000 h 6858000"/>
              <a:gd name="connsiteX2" fmla="*/ 0 w 11816380"/>
              <a:gd name="connsiteY2" fmla="*/ 6858000 h 6858000"/>
              <a:gd name="connsiteX3" fmla="*/ 8008701 w 11816380"/>
              <a:gd name="connsiteY3" fmla="*/ 0 h 6858000"/>
              <a:gd name="connsiteX4" fmla="*/ 11816380 w 11816380"/>
              <a:gd name="connsiteY4" fmla="*/ 0 h 6858000"/>
              <a:gd name="connsiteX5" fmla="*/ 11816380 w 11816380"/>
              <a:gd name="connsiteY5" fmla="*/ 6858000 h 6858000"/>
              <a:gd name="connsiteX6" fmla="*/ 12879 w 11816380"/>
              <a:gd name="connsiteY6" fmla="*/ 6858000 h 6858000"/>
              <a:gd name="connsiteX7" fmla="*/ 185257 w 11816380"/>
              <a:gd name="connsiteY7" fmla="*/ 6681490 h 6858000"/>
              <a:gd name="connsiteX8" fmla="*/ 349627 w 11816380"/>
              <a:gd name="connsiteY8" fmla="*/ 6491141 h 6858000"/>
              <a:gd name="connsiteX9" fmla="*/ 435850 w 11816380"/>
              <a:gd name="connsiteY9" fmla="*/ 6356175 h 6858000"/>
              <a:gd name="connsiteX10" fmla="*/ 513949 w 11816380"/>
              <a:gd name="connsiteY10" fmla="*/ 6236376 h 6858000"/>
              <a:gd name="connsiteX11" fmla="*/ 644725 w 11816380"/>
              <a:gd name="connsiteY11" fmla="*/ 6047133 h 6858000"/>
              <a:gd name="connsiteX12" fmla="*/ 755864 w 11816380"/>
              <a:gd name="connsiteY12" fmla="*/ 5875377 h 6858000"/>
              <a:gd name="connsiteX13" fmla="*/ 805295 w 11816380"/>
              <a:gd name="connsiteY13" fmla="*/ 5828953 h 6858000"/>
              <a:gd name="connsiteX14" fmla="*/ 854705 w 11816380"/>
              <a:gd name="connsiteY14" fmla="*/ 5795741 h 6858000"/>
              <a:gd name="connsiteX15" fmla="*/ 864711 w 11816380"/>
              <a:gd name="connsiteY15" fmla="*/ 5789123 h 6858000"/>
              <a:gd name="connsiteX16" fmla="*/ 915038 w 11816380"/>
              <a:gd name="connsiteY16" fmla="*/ 5676299 h 6858000"/>
              <a:gd name="connsiteX17" fmla="*/ 891159 w 11816380"/>
              <a:gd name="connsiteY17" fmla="*/ 5752283 h 6858000"/>
              <a:gd name="connsiteX18" fmla="*/ 891423 w 11816380"/>
              <a:gd name="connsiteY18" fmla="*/ 5752392 h 6858000"/>
              <a:gd name="connsiteX19" fmla="*/ 933153 w 11816380"/>
              <a:gd name="connsiteY19" fmla="*/ 5622359 h 6858000"/>
              <a:gd name="connsiteX20" fmla="*/ 988982 w 11816380"/>
              <a:gd name="connsiteY20" fmla="*/ 5555854 h 6858000"/>
              <a:gd name="connsiteX21" fmla="*/ 1027589 w 11816380"/>
              <a:gd name="connsiteY21" fmla="*/ 5528213 h 6858000"/>
              <a:gd name="connsiteX22" fmla="*/ 1049768 w 11816380"/>
              <a:gd name="connsiteY22" fmla="*/ 5510295 h 6858000"/>
              <a:gd name="connsiteX23" fmla="*/ 1086224 w 11816380"/>
              <a:gd name="connsiteY23" fmla="*/ 5455516 h 6858000"/>
              <a:gd name="connsiteX24" fmla="*/ 1219479 w 11816380"/>
              <a:gd name="connsiteY24" fmla="*/ 5343472 h 6858000"/>
              <a:gd name="connsiteX25" fmla="*/ 1313068 w 11816380"/>
              <a:gd name="connsiteY25" fmla="*/ 5275221 h 6858000"/>
              <a:gd name="connsiteX26" fmla="*/ 1370857 w 11816380"/>
              <a:gd name="connsiteY26" fmla="*/ 5250801 h 6858000"/>
              <a:gd name="connsiteX27" fmla="*/ 1383927 w 11816380"/>
              <a:gd name="connsiteY27" fmla="*/ 5241501 h 6858000"/>
              <a:gd name="connsiteX28" fmla="*/ 1389964 w 11816380"/>
              <a:gd name="connsiteY28" fmla="*/ 5235966 h 6858000"/>
              <a:gd name="connsiteX29" fmla="*/ 1436180 w 11816380"/>
              <a:gd name="connsiteY29" fmla="*/ 5191057 h 6858000"/>
              <a:gd name="connsiteX30" fmla="*/ 1462293 w 11816380"/>
              <a:gd name="connsiteY30" fmla="*/ 5172481 h 6858000"/>
              <a:gd name="connsiteX31" fmla="*/ 1471185 w 11816380"/>
              <a:gd name="connsiteY31" fmla="*/ 5172057 h 6858000"/>
              <a:gd name="connsiteX32" fmla="*/ 1484305 w 11816380"/>
              <a:gd name="connsiteY32" fmla="*/ 5160542 h 6858000"/>
              <a:gd name="connsiteX33" fmla="*/ 1554881 w 11816380"/>
              <a:gd name="connsiteY33" fmla="*/ 5084696 h 6858000"/>
              <a:gd name="connsiteX34" fmla="*/ 1636417 w 11816380"/>
              <a:gd name="connsiteY34" fmla="*/ 5001825 h 6858000"/>
              <a:gd name="connsiteX35" fmla="*/ 1660648 w 11816380"/>
              <a:gd name="connsiteY35" fmla="*/ 4950880 h 6858000"/>
              <a:gd name="connsiteX36" fmla="*/ 1706248 w 11816380"/>
              <a:gd name="connsiteY36" fmla="*/ 4843347 h 6858000"/>
              <a:gd name="connsiteX37" fmla="*/ 1710144 w 11816380"/>
              <a:gd name="connsiteY37" fmla="*/ 4829405 h 6858000"/>
              <a:gd name="connsiteX38" fmla="*/ 1719000 w 11816380"/>
              <a:gd name="connsiteY38" fmla="*/ 4829676 h 6858000"/>
              <a:gd name="connsiteX39" fmla="*/ 1733138 w 11816380"/>
              <a:gd name="connsiteY39" fmla="*/ 4813339 h 6858000"/>
              <a:gd name="connsiteX40" fmla="*/ 1778821 w 11816380"/>
              <a:gd name="connsiteY40" fmla="*/ 4805218 h 6858000"/>
              <a:gd name="connsiteX41" fmla="*/ 1800963 w 11816380"/>
              <a:gd name="connsiteY41" fmla="*/ 4763797 h 6858000"/>
              <a:gd name="connsiteX42" fmla="*/ 1810119 w 11816380"/>
              <a:gd name="connsiteY42" fmla="*/ 4737383 h 6858000"/>
              <a:gd name="connsiteX43" fmla="*/ 1827836 w 11816380"/>
              <a:gd name="connsiteY43" fmla="*/ 4724888 h 6858000"/>
              <a:gd name="connsiteX44" fmla="*/ 1833582 w 11816380"/>
              <a:gd name="connsiteY44" fmla="*/ 4707016 h 6858000"/>
              <a:gd name="connsiteX45" fmla="*/ 1918415 w 11816380"/>
              <a:gd name="connsiteY45" fmla="*/ 4635645 h 6858000"/>
              <a:gd name="connsiteX46" fmla="*/ 1931685 w 11816380"/>
              <a:gd name="connsiteY46" fmla="*/ 4624502 h 6858000"/>
              <a:gd name="connsiteX47" fmla="*/ 1935030 w 11816380"/>
              <a:gd name="connsiteY47" fmla="*/ 4613163 h 6858000"/>
              <a:gd name="connsiteX48" fmla="*/ 1952342 w 11816380"/>
              <a:gd name="connsiteY48" fmla="*/ 4594063 h 6858000"/>
              <a:gd name="connsiteX49" fmla="*/ 1961790 w 11816380"/>
              <a:gd name="connsiteY49" fmla="*/ 4592968 h 6858000"/>
              <a:gd name="connsiteX50" fmla="*/ 1960579 w 11816380"/>
              <a:gd name="connsiteY50" fmla="*/ 4588653 h 6858000"/>
              <a:gd name="connsiteX51" fmla="*/ 2030023 w 11816380"/>
              <a:gd name="connsiteY51" fmla="*/ 4496718 h 6858000"/>
              <a:gd name="connsiteX52" fmla="*/ 2042051 w 11816380"/>
              <a:gd name="connsiteY52" fmla="*/ 4481148 h 6858000"/>
              <a:gd name="connsiteX53" fmla="*/ 2136989 w 11816380"/>
              <a:gd name="connsiteY53" fmla="*/ 4432859 h 6858000"/>
              <a:gd name="connsiteX54" fmla="*/ 2162370 w 11816380"/>
              <a:gd name="connsiteY54" fmla="*/ 4411168 h 6858000"/>
              <a:gd name="connsiteX55" fmla="*/ 2169275 w 11816380"/>
              <a:gd name="connsiteY55" fmla="*/ 4403806 h 6858000"/>
              <a:gd name="connsiteX56" fmla="*/ 2181740 w 11816380"/>
              <a:gd name="connsiteY56" fmla="*/ 4389325 h 6858000"/>
              <a:gd name="connsiteX57" fmla="*/ 2222578 w 11816380"/>
              <a:gd name="connsiteY57" fmla="*/ 4276352 h 6858000"/>
              <a:gd name="connsiteX58" fmla="*/ 2356968 w 11816380"/>
              <a:gd name="connsiteY58" fmla="*/ 4104655 h 6858000"/>
              <a:gd name="connsiteX59" fmla="*/ 2741875 w 11816380"/>
              <a:gd name="connsiteY59" fmla="*/ 3505835 h 6858000"/>
              <a:gd name="connsiteX60" fmla="*/ 2827910 w 11816380"/>
              <a:gd name="connsiteY60" fmla="*/ 3396765 h 6858000"/>
              <a:gd name="connsiteX61" fmla="*/ 2924580 w 11816380"/>
              <a:gd name="connsiteY61" fmla="*/ 3353018 h 6858000"/>
              <a:gd name="connsiteX62" fmla="*/ 3068218 w 11816380"/>
              <a:gd name="connsiteY62" fmla="*/ 3200632 h 6858000"/>
              <a:gd name="connsiteX63" fmla="*/ 3180481 w 11816380"/>
              <a:gd name="connsiteY63" fmla="*/ 3072491 h 6858000"/>
              <a:gd name="connsiteX64" fmla="*/ 3266384 w 11816380"/>
              <a:gd name="connsiteY64" fmla="*/ 3000345 h 6858000"/>
              <a:gd name="connsiteX65" fmla="*/ 3370119 w 11816380"/>
              <a:gd name="connsiteY65" fmla="*/ 2923806 h 6858000"/>
              <a:gd name="connsiteX66" fmla="*/ 3399194 w 11816380"/>
              <a:gd name="connsiteY66" fmla="*/ 2897238 h 6858000"/>
              <a:gd name="connsiteX67" fmla="*/ 3474985 w 11816380"/>
              <a:gd name="connsiteY67" fmla="*/ 2821875 h 6858000"/>
              <a:gd name="connsiteX68" fmla="*/ 3949309 w 11816380"/>
              <a:gd name="connsiteY68" fmla="*/ 2610411 h 6858000"/>
              <a:gd name="connsiteX69" fmla="*/ 4156139 w 11816380"/>
              <a:gd name="connsiteY69" fmla="*/ 2413665 h 6858000"/>
              <a:gd name="connsiteX70" fmla="*/ 4214917 w 11816380"/>
              <a:gd name="connsiteY70" fmla="*/ 2391331 h 6858000"/>
              <a:gd name="connsiteX71" fmla="*/ 4288005 w 11816380"/>
              <a:gd name="connsiteY71" fmla="*/ 2354999 h 6858000"/>
              <a:gd name="connsiteX72" fmla="*/ 4358061 w 11816380"/>
              <a:gd name="connsiteY72" fmla="*/ 2319819 h 6858000"/>
              <a:gd name="connsiteX73" fmla="*/ 4405052 w 11816380"/>
              <a:gd name="connsiteY73" fmla="*/ 2274688 h 6858000"/>
              <a:gd name="connsiteX74" fmla="*/ 4471333 w 11816380"/>
              <a:gd name="connsiteY74" fmla="*/ 2236968 h 6858000"/>
              <a:gd name="connsiteX75" fmla="*/ 4841095 w 11816380"/>
              <a:gd name="connsiteY75" fmla="*/ 1968135 h 6858000"/>
              <a:gd name="connsiteX76" fmla="*/ 5008479 w 11816380"/>
              <a:gd name="connsiteY76" fmla="*/ 1888679 h 6858000"/>
              <a:gd name="connsiteX77" fmla="*/ 5180683 w 11816380"/>
              <a:gd name="connsiteY77" fmla="*/ 1753061 h 6858000"/>
              <a:gd name="connsiteX78" fmla="*/ 5665116 w 11816380"/>
              <a:gd name="connsiteY78" fmla="*/ 1552454 h 6858000"/>
              <a:gd name="connsiteX79" fmla="*/ 6116480 w 11816380"/>
              <a:gd name="connsiteY79" fmla="*/ 1319724 h 6858000"/>
              <a:gd name="connsiteX80" fmla="*/ 6252872 w 11816380"/>
              <a:gd name="connsiteY80" fmla="*/ 1225617 h 6858000"/>
              <a:gd name="connsiteX81" fmla="*/ 6346295 w 11816380"/>
              <a:gd name="connsiteY81" fmla="*/ 1201230 h 6858000"/>
              <a:gd name="connsiteX82" fmla="*/ 6393706 w 11816380"/>
              <a:gd name="connsiteY82" fmla="*/ 1174911 h 6858000"/>
              <a:gd name="connsiteX83" fmla="*/ 6582798 w 11816380"/>
              <a:gd name="connsiteY83" fmla="*/ 1126130 h 6858000"/>
              <a:gd name="connsiteX84" fmla="*/ 6646379 w 11816380"/>
              <a:gd name="connsiteY84" fmla="*/ 1058806 h 6858000"/>
              <a:gd name="connsiteX85" fmla="*/ 6707073 w 11816380"/>
              <a:gd name="connsiteY85" fmla="*/ 972122 h 6858000"/>
              <a:gd name="connsiteX86" fmla="*/ 6998235 w 11816380"/>
              <a:gd name="connsiteY86" fmla="*/ 863403 h 6858000"/>
              <a:gd name="connsiteX87" fmla="*/ 7094498 w 11816380"/>
              <a:gd name="connsiteY87" fmla="*/ 808270 h 6858000"/>
              <a:gd name="connsiteX88" fmla="*/ 7151544 w 11816380"/>
              <a:gd name="connsiteY88" fmla="*/ 781198 h 6858000"/>
              <a:gd name="connsiteX89" fmla="*/ 7158731 w 11816380"/>
              <a:gd name="connsiteY89" fmla="*/ 781044 h 6858000"/>
              <a:gd name="connsiteX90" fmla="*/ 7274420 w 11816380"/>
              <a:gd name="connsiteY90" fmla="*/ 661941 h 6858000"/>
              <a:gd name="connsiteX91" fmla="*/ 7298271 w 11816380"/>
              <a:gd name="connsiteY91" fmla="*/ 649697 h 6858000"/>
              <a:gd name="connsiteX92" fmla="*/ 7401066 w 11816380"/>
              <a:gd name="connsiteY92" fmla="*/ 511127 h 6858000"/>
              <a:gd name="connsiteX93" fmla="*/ 7476746 w 11816380"/>
              <a:gd name="connsiteY93" fmla="*/ 449992 h 6858000"/>
              <a:gd name="connsiteX94" fmla="*/ 7593104 w 11816380"/>
              <a:gd name="connsiteY94" fmla="*/ 389139 h 6858000"/>
              <a:gd name="connsiteX95" fmla="*/ 7996473 w 11816380"/>
              <a:gd name="connsiteY95" fmla="*/ 1245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1816380" h="6858000">
                <a:moveTo>
                  <a:pt x="8367" y="6848079"/>
                </a:moveTo>
                <a:lnTo>
                  <a:pt x="946" y="6858000"/>
                </a:lnTo>
                <a:lnTo>
                  <a:pt x="0" y="6858000"/>
                </a:lnTo>
                <a:close/>
                <a:moveTo>
                  <a:pt x="8008701" y="0"/>
                </a:moveTo>
                <a:lnTo>
                  <a:pt x="11816380" y="0"/>
                </a:lnTo>
                <a:lnTo>
                  <a:pt x="11816380" y="6858000"/>
                </a:lnTo>
                <a:lnTo>
                  <a:pt x="12879" y="6858000"/>
                </a:lnTo>
                <a:lnTo>
                  <a:pt x="185257" y="6681490"/>
                </a:lnTo>
                <a:lnTo>
                  <a:pt x="349627" y="6491141"/>
                </a:lnTo>
                <a:lnTo>
                  <a:pt x="435850" y="6356175"/>
                </a:lnTo>
                <a:lnTo>
                  <a:pt x="513949" y="6236376"/>
                </a:lnTo>
                <a:cubicBezTo>
                  <a:pt x="549141" y="6113665"/>
                  <a:pt x="589071" y="6135413"/>
                  <a:pt x="644725" y="6047133"/>
                </a:cubicBezTo>
                <a:cubicBezTo>
                  <a:pt x="712062" y="5950197"/>
                  <a:pt x="703016" y="6017252"/>
                  <a:pt x="755864" y="5875377"/>
                </a:cubicBezTo>
                <a:cubicBezTo>
                  <a:pt x="781231" y="5873328"/>
                  <a:pt x="793445" y="5858999"/>
                  <a:pt x="805295" y="5828953"/>
                </a:cubicBezTo>
                <a:cubicBezTo>
                  <a:pt x="822240" y="5805796"/>
                  <a:pt x="839845" y="5801743"/>
                  <a:pt x="854705" y="5795741"/>
                </a:cubicBezTo>
                <a:lnTo>
                  <a:pt x="864711" y="5789123"/>
                </a:lnTo>
                <a:lnTo>
                  <a:pt x="915038" y="5676299"/>
                </a:lnTo>
                <a:lnTo>
                  <a:pt x="891159" y="5752283"/>
                </a:lnTo>
                <a:cubicBezTo>
                  <a:pt x="891247" y="5752319"/>
                  <a:pt x="891334" y="5752355"/>
                  <a:pt x="891423" y="5752392"/>
                </a:cubicBezTo>
                <a:lnTo>
                  <a:pt x="933153" y="5622359"/>
                </a:lnTo>
                <a:cubicBezTo>
                  <a:pt x="957432" y="5594851"/>
                  <a:pt x="979837" y="5564309"/>
                  <a:pt x="988982" y="5555854"/>
                </a:cubicBezTo>
                <a:cubicBezTo>
                  <a:pt x="1014562" y="5557498"/>
                  <a:pt x="1014592" y="5540846"/>
                  <a:pt x="1027589" y="5528213"/>
                </a:cubicBezTo>
                <a:cubicBezTo>
                  <a:pt x="1040025" y="5531526"/>
                  <a:pt x="1052240" y="5522509"/>
                  <a:pt x="1049768" y="5510295"/>
                </a:cubicBezTo>
                <a:cubicBezTo>
                  <a:pt x="1028205" y="5493040"/>
                  <a:pt x="1093698" y="5472501"/>
                  <a:pt x="1086224" y="5455516"/>
                </a:cubicBezTo>
                <a:cubicBezTo>
                  <a:pt x="1109218" y="5435092"/>
                  <a:pt x="1218059" y="5379864"/>
                  <a:pt x="1219479" y="5343472"/>
                </a:cubicBezTo>
                <a:cubicBezTo>
                  <a:pt x="1262343" y="5297185"/>
                  <a:pt x="1291871" y="5290784"/>
                  <a:pt x="1313068" y="5275221"/>
                </a:cubicBezTo>
                <a:cubicBezTo>
                  <a:pt x="1338201" y="5263736"/>
                  <a:pt x="1316257" y="5288451"/>
                  <a:pt x="1370857" y="5250801"/>
                </a:cubicBezTo>
                <a:lnTo>
                  <a:pt x="1383927" y="5241501"/>
                </a:lnTo>
                <a:lnTo>
                  <a:pt x="1389964" y="5235966"/>
                </a:lnTo>
                <a:cubicBezTo>
                  <a:pt x="1405217" y="5221853"/>
                  <a:pt x="1420713" y="5207094"/>
                  <a:pt x="1436180" y="5191057"/>
                </a:cubicBezTo>
                <a:cubicBezTo>
                  <a:pt x="1447510" y="5179996"/>
                  <a:pt x="1455651" y="5174758"/>
                  <a:pt x="1462293" y="5172481"/>
                </a:cubicBezTo>
                <a:lnTo>
                  <a:pt x="1471185" y="5172057"/>
                </a:lnTo>
                <a:lnTo>
                  <a:pt x="1484305" y="5160542"/>
                </a:lnTo>
                <a:cubicBezTo>
                  <a:pt x="1521747" y="5126137"/>
                  <a:pt x="1556786" y="5090762"/>
                  <a:pt x="1554881" y="5084696"/>
                </a:cubicBezTo>
                <a:cubicBezTo>
                  <a:pt x="1582217" y="5063462"/>
                  <a:pt x="1607343" y="5003712"/>
                  <a:pt x="1636417" y="5001825"/>
                </a:cubicBezTo>
                <a:cubicBezTo>
                  <a:pt x="1616819" y="4983976"/>
                  <a:pt x="1670522" y="4974167"/>
                  <a:pt x="1660648" y="4950880"/>
                </a:cubicBezTo>
                <a:cubicBezTo>
                  <a:pt x="1672286" y="4924466"/>
                  <a:pt x="1699662" y="4862319"/>
                  <a:pt x="1706248" y="4843347"/>
                </a:cubicBezTo>
                <a:lnTo>
                  <a:pt x="1710144" y="4829405"/>
                </a:lnTo>
                <a:lnTo>
                  <a:pt x="1719000" y="4829676"/>
                </a:lnTo>
                <a:lnTo>
                  <a:pt x="1733138" y="4813339"/>
                </a:lnTo>
                <a:cubicBezTo>
                  <a:pt x="1743107" y="4809262"/>
                  <a:pt x="1767517" y="4813476"/>
                  <a:pt x="1778821" y="4805218"/>
                </a:cubicBezTo>
                <a:cubicBezTo>
                  <a:pt x="1799902" y="4784351"/>
                  <a:pt x="1786939" y="4756652"/>
                  <a:pt x="1800963" y="4763797"/>
                </a:cubicBezTo>
                <a:cubicBezTo>
                  <a:pt x="1799788" y="4753414"/>
                  <a:pt x="1803373" y="4744848"/>
                  <a:pt x="1810119" y="4737383"/>
                </a:cubicBezTo>
                <a:lnTo>
                  <a:pt x="1827836" y="4724888"/>
                </a:lnTo>
                <a:lnTo>
                  <a:pt x="1833582" y="4707016"/>
                </a:lnTo>
                <a:cubicBezTo>
                  <a:pt x="1848678" y="4692142"/>
                  <a:pt x="1902064" y="4649397"/>
                  <a:pt x="1918415" y="4635645"/>
                </a:cubicBezTo>
                <a:lnTo>
                  <a:pt x="1931685" y="4624502"/>
                </a:lnTo>
                <a:lnTo>
                  <a:pt x="1935030" y="4613163"/>
                </a:lnTo>
                <a:cubicBezTo>
                  <a:pt x="1938529" y="4604374"/>
                  <a:pt x="1943710" y="4597333"/>
                  <a:pt x="1952342" y="4594063"/>
                </a:cubicBezTo>
                <a:lnTo>
                  <a:pt x="1961790" y="4592968"/>
                </a:lnTo>
                <a:lnTo>
                  <a:pt x="1960579" y="4588653"/>
                </a:lnTo>
                <a:cubicBezTo>
                  <a:pt x="1971951" y="4572611"/>
                  <a:pt x="2016445" y="4514635"/>
                  <a:pt x="2030023" y="4496718"/>
                </a:cubicBezTo>
                <a:cubicBezTo>
                  <a:pt x="2037392" y="4499564"/>
                  <a:pt x="2039280" y="4485769"/>
                  <a:pt x="2042051" y="4481148"/>
                </a:cubicBezTo>
                <a:cubicBezTo>
                  <a:pt x="2059877" y="4470506"/>
                  <a:pt x="2114169" y="4446888"/>
                  <a:pt x="2136989" y="4432859"/>
                </a:cubicBezTo>
                <a:lnTo>
                  <a:pt x="2162370" y="4411168"/>
                </a:lnTo>
                <a:lnTo>
                  <a:pt x="2169275" y="4403806"/>
                </a:lnTo>
                <a:lnTo>
                  <a:pt x="2181740" y="4389325"/>
                </a:lnTo>
                <a:lnTo>
                  <a:pt x="2222578" y="4276352"/>
                </a:lnTo>
                <a:cubicBezTo>
                  <a:pt x="2234385" y="4218357"/>
                  <a:pt x="2266630" y="4150320"/>
                  <a:pt x="2356968" y="4104655"/>
                </a:cubicBezTo>
                <a:cubicBezTo>
                  <a:pt x="2558762" y="3959115"/>
                  <a:pt x="2648835" y="3578349"/>
                  <a:pt x="2741875" y="3505835"/>
                </a:cubicBezTo>
                <a:cubicBezTo>
                  <a:pt x="2766846" y="3430647"/>
                  <a:pt x="2753505" y="3521850"/>
                  <a:pt x="2827910" y="3396765"/>
                </a:cubicBezTo>
                <a:cubicBezTo>
                  <a:pt x="2839568" y="3397751"/>
                  <a:pt x="2911438" y="3354325"/>
                  <a:pt x="2924580" y="3353018"/>
                </a:cubicBezTo>
                <a:cubicBezTo>
                  <a:pt x="2998120" y="3313808"/>
                  <a:pt x="3048476" y="3247004"/>
                  <a:pt x="3068218" y="3200632"/>
                </a:cubicBezTo>
                <a:cubicBezTo>
                  <a:pt x="3101903" y="3153666"/>
                  <a:pt x="3139850" y="3111386"/>
                  <a:pt x="3180481" y="3072491"/>
                </a:cubicBezTo>
                <a:lnTo>
                  <a:pt x="3266384" y="3000345"/>
                </a:lnTo>
                <a:lnTo>
                  <a:pt x="3370119" y="2923806"/>
                </a:lnTo>
                <a:lnTo>
                  <a:pt x="3399194" y="2897238"/>
                </a:lnTo>
                <a:cubicBezTo>
                  <a:pt x="3440810" y="2862165"/>
                  <a:pt x="3435851" y="2856396"/>
                  <a:pt x="3474985" y="2821875"/>
                </a:cubicBezTo>
                <a:cubicBezTo>
                  <a:pt x="3570799" y="2755925"/>
                  <a:pt x="3837237" y="2678248"/>
                  <a:pt x="3949309" y="2610411"/>
                </a:cubicBezTo>
                <a:cubicBezTo>
                  <a:pt x="4042919" y="2538961"/>
                  <a:pt x="4112740" y="2516271"/>
                  <a:pt x="4156139" y="2413665"/>
                </a:cubicBezTo>
                <a:lnTo>
                  <a:pt x="4214917" y="2391331"/>
                </a:lnTo>
                <a:lnTo>
                  <a:pt x="4288005" y="2354999"/>
                </a:lnTo>
                <a:lnTo>
                  <a:pt x="4358061" y="2319819"/>
                </a:lnTo>
                <a:lnTo>
                  <a:pt x="4405052" y="2274688"/>
                </a:lnTo>
                <a:lnTo>
                  <a:pt x="4471333" y="2236968"/>
                </a:lnTo>
                <a:cubicBezTo>
                  <a:pt x="4542128" y="2157460"/>
                  <a:pt x="4751570" y="2026184"/>
                  <a:pt x="4841095" y="1968135"/>
                </a:cubicBezTo>
                <a:cubicBezTo>
                  <a:pt x="4930620" y="1910087"/>
                  <a:pt x="4924603" y="1946910"/>
                  <a:pt x="5008479" y="1888679"/>
                </a:cubicBezTo>
                <a:cubicBezTo>
                  <a:pt x="5037447" y="1831206"/>
                  <a:pt x="5108650" y="1768433"/>
                  <a:pt x="5180683" y="1753061"/>
                </a:cubicBezTo>
                <a:cubicBezTo>
                  <a:pt x="5306522" y="1654524"/>
                  <a:pt x="5563838" y="1570601"/>
                  <a:pt x="5665116" y="1552454"/>
                </a:cubicBezTo>
                <a:cubicBezTo>
                  <a:pt x="5806563" y="1481525"/>
                  <a:pt x="6022714" y="1376484"/>
                  <a:pt x="6116480" y="1319724"/>
                </a:cubicBezTo>
                <a:cubicBezTo>
                  <a:pt x="6210243" y="1262964"/>
                  <a:pt x="6170277" y="1255962"/>
                  <a:pt x="6252872" y="1225617"/>
                </a:cubicBezTo>
                <a:cubicBezTo>
                  <a:pt x="6344027" y="1204162"/>
                  <a:pt x="6255140" y="1222685"/>
                  <a:pt x="6346295" y="1201230"/>
                </a:cubicBezTo>
                <a:cubicBezTo>
                  <a:pt x="6359073" y="1188623"/>
                  <a:pt x="6384988" y="1179503"/>
                  <a:pt x="6393706" y="1174911"/>
                </a:cubicBezTo>
                <a:lnTo>
                  <a:pt x="6582798" y="1126130"/>
                </a:lnTo>
                <a:lnTo>
                  <a:pt x="6646379" y="1058806"/>
                </a:lnTo>
                <a:cubicBezTo>
                  <a:pt x="6690380" y="1016954"/>
                  <a:pt x="6670357" y="1012595"/>
                  <a:pt x="6707073" y="972122"/>
                </a:cubicBezTo>
                <a:cubicBezTo>
                  <a:pt x="6805050" y="966099"/>
                  <a:pt x="6905605" y="801792"/>
                  <a:pt x="6998235" y="863403"/>
                </a:cubicBezTo>
                <a:cubicBezTo>
                  <a:pt x="7051064" y="810193"/>
                  <a:pt x="7042448" y="760955"/>
                  <a:pt x="7094498" y="808270"/>
                </a:cubicBezTo>
                <a:cubicBezTo>
                  <a:pt x="7113972" y="791641"/>
                  <a:pt x="7132786" y="784262"/>
                  <a:pt x="7151544" y="781198"/>
                </a:cubicBezTo>
                <a:lnTo>
                  <a:pt x="7158731" y="781044"/>
                </a:lnTo>
                <a:lnTo>
                  <a:pt x="7274420" y="661941"/>
                </a:lnTo>
                <a:lnTo>
                  <a:pt x="7298271" y="649697"/>
                </a:lnTo>
                <a:lnTo>
                  <a:pt x="7401066" y="511127"/>
                </a:lnTo>
                <a:lnTo>
                  <a:pt x="7476746" y="449992"/>
                </a:lnTo>
                <a:lnTo>
                  <a:pt x="7593104" y="389139"/>
                </a:lnTo>
                <a:cubicBezTo>
                  <a:pt x="7766913" y="299698"/>
                  <a:pt x="7873028" y="146034"/>
                  <a:pt x="7996473" y="1245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Shape 75">
            <a:extLst>
              <a:ext uri="{FF2B5EF4-FFF2-40B4-BE49-F238E27FC236}">
                <a16:creationId xmlns:a16="http://schemas.microsoft.com/office/drawing/2014/main" id="{18875E3E-9B19-48D9-A325-5E154ACFD0D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294694">
            <a:off x="-251317" y="-312869"/>
            <a:ext cx="7766407" cy="5322018"/>
          </a:xfrm>
          <a:custGeom>
            <a:avLst/>
            <a:gdLst>
              <a:gd name="connsiteX0" fmla="*/ 473895 w 7766407"/>
              <a:gd name="connsiteY0" fmla="*/ 0 h 5322018"/>
              <a:gd name="connsiteX1" fmla="*/ 7766407 w 7766407"/>
              <a:gd name="connsiteY1" fmla="*/ 649356 h 5322018"/>
              <a:gd name="connsiteX2" fmla="*/ 7754419 w 7766407"/>
              <a:gd name="connsiteY2" fmla="*/ 656832 h 5322018"/>
              <a:gd name="connsiteX3" fmla="*/ 7674875 w 7766407"/>
              <a:gd name="connsiteY3" fmla="*/ 705925 h 5322018"/>
              <a:gd name="connsiteX4" fmla="*/ 7594593 w 7766407"/>
              <a:gd name="connsiteY4" fmla="*/ 715147 h 5322018"/>
              <a:gd name="connsiteX5" fmla="*/ 7522045 w 7766407"/>
              <a:gd name="connsiteY5" fmla="*/ 799587 h 5322018"/>
              <a:gd name="connsiteX6" fmla="*/ 7399327 w 7766407"/>
              <a:gd name="connsiteY6" fmla="*/ 845960 h 5322018"/>
              <a:gd name="connsiteX7" fmla="*/ 7322627 w 7766407"/>
              <a:gd name="connsiteY7" fmla="*/ 887773 h 5322018"/>
              <a:gd name="connsiteX8" fmla="*/ 7151262 w 7766407"/>
              <a:gd name="connsiteY8" fmla="*/ 984886 h 5322018"/>
              <a:gd name="connsiteX9" fmla="*/ 6756023 w 7766407"/>
              <a:gd name="connsiteY9" fmla="*/ 1188542 h 5322018"/>
              <a:gd name="connsiteX10" fmla="*/ 6712672 w 7766407"/>
              <a:gd name="connsiteY10" fmla="*/ 1246467 h 5322018"/>
              <a:gd name="connsiteX11" fmla="*/ 6687440 w 7766407"/>
              <a:gd name="connsiteY11" fmla="*/ 1260662 h 5322018"/>
              <a:gd name="connsiteX12" fmla="*/ 6641885 w 7766407"/>
              <a:gd name="connsiteY12" fmla="*/ 1309000 h 5322018"/>
              <a:gd name="connsiteX13" fmla="*/ 6489577 w 7766407"/>
              <a:gd name="connsiteY13" fmla="*/ 1398613 h 5322018"/>
              <a:gd name="connsiteX14" fmla="*/ 6384287 w 7766407"/>
              <a:gd name="connsiteY14" fmla="*/ 1451239 h 5322018"/>
              <a:gd name="connsiteX15" fmla="*/ 6220937 w 7766407"/>
              <a:gd name="connsiteY15" fmla="*/ 1540763 h 5322018"/>
              <a:gd name="connsiteX16" fmla="*/ 6109958 w 7766407"/>
              <a:gd name="connsiteY16" fmla="*/ 1601219 h 5322018"/>
              <a:gd name="connsiteX17" fmla="*/ 6014458 w 7766407"/>
              <a:gd name="connsiteY17" fmla="*/ 1670184 h 5322018"/>
              <a:gd name="connsiteX18" fmla="*/ 5839315 w 7766407"/>
              <a:gd name="connsiteY18" fmla="*/ 1841855 h 5322018"/>
              <a:gd name="connsiteX19" fmla="*/ 5810333 w 7766407"/>
              <a:gd name="connsiteY19" fmla="*/ 1879264 h 5322018"/>
              <a:gd name="connsiteX20" fmla="*/ 5796856 w 7766407"/>
              <a:gd name="connsiteY20" fmla="*/ 1903903 h 5322018"/>
              <a:gd name="connsiteX21" fmla="*/ 5776991 w 7766407"/>
              <a:gd name="connsiteY21" fmla="*/ 1913445 h 5322018"/>
              <a:gd name="connsiteX22" fmla="*/ 5768324 w 7766407"/>
              <a:gd name="connsiteY22" fmla="*/ 1930187 h 5322018"/>
              <a:gd name="connsiteX23" fmla="*/ 5746715 w 7766407"/>
              <a:gd name="connsiteY23" fmla="*/ 1935728 h 5322018"/>
              <a:gd name="connsiteX24" fmla="*/ 5730244 w 7766407"/>
              <a:gd name="connsiteY24" fmla="*/ 1946380 h 5322018"/>
              <a:gd name="connsiteX25" fmla="*/ 5551772 w 7766407"/>
              <a:gd name="connsiteY25" fmla="*/ 2005270 h 5322018"/>
              <a:gd name="connsiteX26" fmla="*/ 5246617 w 7766407"/>
              <a:gd name="connsiteY26" fmla="*/ 2162655 h 5322018"/>
              <a:gd name="connsiteX27" fmla="*/ 5108893 w 7766407"/>
              <a:gd name="connsiteY27" fmla="*/ 2264498 h 5322018"/>
              <a:gd name="connsiteX28" fmla="*/ 4972149 w 7766407"/>
              <a:gd name="connsiteY28" fmla="*/ 2387894 h 5322018"/>
              <a:gd name="connsiteX29" fmla="*/ 4933888 w 7766407"/>
              <a:gd name="connsiteY29" fmla="*/ 2412305 h 5322018"/>
              <a:gd name="connsiteX30" fmla="*/ 4886680 w 7766407"/>
              <a:gd name="connsiteY30" fmla="*/ 2435959 h 5322018"/>
              <a:gd name="connsiteX31" fmla="*/ 4858349 w 7766407"/>
              <a:gd name="connsiteY31" fmla="*/ 2449951 h 5322018"/>
              <a:gd name="connsiteX32" fmla="*/ 4790282 w 7766407"/>
              <a:gd name="connsiteY32" fmla="*/ 2498841 h 5322018"/>
              <a:gd name="connsiteX33" fmla="*/ 4695421 w 7766407"/>
              <a:gd name="connsiteY33" fmla="*/ 2608329 h 5322018"/>
              <a:gd name="connsiteX34" fmla="*/ 4660953 w 7766407"/>
              <a:gd name="connsiteY34" fmla="*/ 2633640 h 5322018"/>
              <a:gd name="connsiteX35" fmla="*/ 4617793 w 7766407"/>
              <a:gd name="connsiteY35" fmla="*/ 2682689 h 5322018"/>
              <a:gd name="connsiteX36" fmla="*/ 4540653 w 7766407"/>
              <a:gd name="connsiteY36" fmla="*/ 2726039 h 5322018"/>
              <a:gd name="connsiteX37" fmla="*/ 4478244 w 7766407"/>
              <a:gd name="connsiteY37" fmla="*/ 2754222 h 5322018"/>
              <a:gd name="connsiteX38" fmla="*/ 4445069 w 7766407"/>
              <a:gd name="connsiteY38" fmla="*/ 2771978 h 5322018"/>
              <a:gd name="connsiteX39" fmla="*/ 4418912 w 7766407"/>
              <a:gd name="connsiteY39" fmla="*/ 2782732 h 5322018"/>
              <a:gd name="connsiteX40" fmla="*/ 4363178 w 7766407"/>
              <a:gd name="connsiteY40" fmla="*/ 2821763 h 5322018"/>
              <a:gd name="connsiteX41" fmla="*/ 4275326 w 7766407"/>
              <a:gd name="connsiteY41" fmla="*/ 2891335 h 5322018"/>
              <a:gd name="connsiteX42" fmla="*/ 4255667 w 7766407"/>
              <a:gd name="connsiteY42" fmla="*/ 2905018 h 5322018"/>
              <a:gd name="connsiteX43" fmla="*/ 4234983 w 7766407"/>
              <a:gd name="connsiteY43" fmla="*/ 2912298 h 5322018"/>
              <a:gd name="connsiteX44" fmla="*/ 4226882 w 7766407"/>
              <a:gd name="connsiteY44" fmla="*/ 2910079 h 5322018"/>
              <a:gd name="connsiteX45" fmla="*/ 4215462 w 7766407"/>
              <a:gd name="connsiteY45" fmla="*/ 2916885 h 5322018"/>
              <a:gd name="connsiteX46" fmla="*/ 4211632 w 7766407"/>
              <a:gd name="connsiteY46" fmla="*/ 2917760 h 5322018"/>
              <a:gd name="connsiteX47" fmla="*/ 4190465 w 7766407"/>
              <a:gd name="connsiteY47" fmla="*/ 2923708 h 5322018"/>
              <a:gd name="connsiteX48" fmla="*/ 4164947 w 7766407"/>
              <a:gd name="connsiteY48" fmla="*/ 2959675 h 5322018"/>
              <a:gd name="connsiteX49" fmla="*/ 4117371 w 7766407"/>
              <a:gd name="connsiteY49" fmla="*/ 2984784 h 5322018"/>
              <a:gd name="connsiteX50" fmla="*/ 3904979 w 7766407"/>
              <a:gd name="connsiteY50" fmla="*/ 3091607 h 5322018"/>
              <a:gd name="connsiteX51" fmla="*/ 3778911 w 7766407"/>
              <a:gd name="connsiteY51" fmla="*/ 3255548 h 5322018"/>
              <a:gd name="connsiteX52" fmla="*/ 3728606 w 7766407"/>
              <a:gd name="connsiteY52" fmla="*/ 3295465 h 5322018"/>
              <a:gd name="connsiteX53" fmla="*/ 3718668 w 7766407"/>
              <a:gd name="connsiteY53" fmla="*/ 3304992 h 5322018"/>
              <a:gd name="connsiteX54" fmla="*/ 3717842 w 7766407"/>
              <a:gd name="connsiteY54" fmla="*/ 3305447 h 5322018"/>
              <a:gd name="connsiteX55" fmla="*/ 3718578 w 7766407"/>
              <a:gd name="connsiteY55" fmla="*/ 3308616 h 5322018"/>
              <a:gd name="connsiteX56" fmla="*/ 3712398 w 7766407"/>
              <a:gd name="connsiteY56" fmla="*/ 3318359 h 5322018"/>
              <a:gd name="connsiteX57" fmla="*/ 3702979 w 7766407"/>
              <a:gd name="connsiteY57" fmla="*/ 3338545 h 5322018"/>
              <a:gd name="connsiteX58" fmla="*/ 3698626 w 7766407"/>
              <a:gd name="connsiteY58" fmla="*/ 3341390 h 5322018"/>
              <a:gd name="connsiteX59" fmla="*/ 3680384 w 7766407"/>
              <a:gd name="connsiteY59" fmla="*/ 3370390 h 5322018"/>
              <a:gd name="connsiteX60" fmla="*/ 3678906 w 7766407"/>
              <a:gd name="connsiteY60" fmla="*/ 3370346 h 5322018"/>
              <a:gd name="connsiteX61" fmla="*/ 3668393 w 7766407"/>
              <a:gd name="connsiteY61" fmla="*/ 3376590 h 5322018"/>
              <a:gd name="connsiteX62" fmla="*/ 3661364 w 7766407"/>
              <a:gd name="connsiteY62" fmla="*/ 3371467 h 5322018"/>
              <a:gd name="connsiteX63" fmla="*/ 3658334 w 7766407"/>
              <a:gd name="connsiteY63" fmla="*/ 3373274 h 5322018"/>
              <a:gd name="connsiteX64" fmla="*/ 3657792 w 7766407"/>
              <a:gd name="connsiteY64" fmla="*/ 3373950 h 5322018"/>
              <a:gd name="connsiteX65" fmla="*/ 3651105 w 7766407"/>
              <a:gd name="connsiteY65" fmla="*/ 3389533 h 5322018"/>
              <a:gd name="connsiteX66" fmla="*/ 3648132 w 7766407"/>
              <a:gd name="connsiteY66" fmla="*/ 3388884 h 5322018"/>
              <a:gd name="connsiteX67" fmla="*/ 3643801 w 7766407"/>
              <a:gd name="connsiteY67" fmla="*/ 3396002 h 5322018"/>
              <a:gd name="connsiteX68" fmla="*/ 3639159 w 7766407"/>
              <a:gd name="connsiteY68" fmla="*/ 3398369 h 5322018"/>
              <a:gd name="connsiteX69" fmla="*/ 3617811 w 7766407"/>
              <a:gd name="connsiteY69" fmla="*/ 3425254 h 5322018"/>
              <a:gd name="connsiteX70" fmla="*/ 3616346 w 7766407"/>
              <a:gd name="connsiteY70" fmla="*/ 3425054 h 5322018"/>
              <a:gd name="connsiteX71" fmla="*/ 3605202 w 7766407"/>
              <a:gd name="connsiteY71" fmla="*/ 3430140 h 5322018"/>
              <a:gd name="connsiteX72" fmla="*/ 3586582 w 7766407"/>
              <a:gd name="connsiteY72" fmla="*/ 3441167 h 5322018"/>
              <a:gd name="connsiteX73" fmla="*/ 3580103 w 7766407"/>
              <a:gd name="connsiteY73" fmla="*/ 3439005 h 5322018"/>
              <a:gd name="connsiteX74" fmla="*/ 3576872 w 7766407"/>
              <a:gd name="connsiteY74" fmla="*/ 3444094 h 5322018"/>
              <a:gd name="connsiteX75" fmla="*/ 3572338 w 7766407"/>
              <a:gd name="connsiteY75" fmla="*/ 3449943 h 5322018"/>
              <a:gd name="connsiteX76" fmla="*/ 3571965 w 7766407"/>
              <a:gd name="connsiteY76" fmla="*/ 3449964 h 5322018"/>
              <a:gd name="connsiteX77" fmla="*/ 3566623 w 7766407"/>
              <a:gd name="connsiteY77" fmla="*/ 3455947 h 5322018"/>
              <a:gd name="connsiteX78" fmla="*/ 3564070 w 7766407"/>
              <a:gd name="connsiteY78" fmla="*/ 3460601 h 5322018"/>
              <a:gd name="connsiteX79" fmla="*/ 3526726 w 7766407"/>
              <a:gd name="connsiteY79" fmla="*/ 3463163 h 5322018"/>
              <a:gd name="connsiteX80" fmla="*/ 3525139 w 7766407"/>
              <a:gd name="connsiteY80" fmla="*/ 3464518 h 5322018"/>
              <a:gd name="connsiteX81" fmla="*/ 3506741 w 7766407"/>
              <a:gd name="connsiteY81" fmla="*/ 3487501 h 5322018"/>
              <a:gd name="connsiteX82" fmla="*/ 3501585 w 7766407"/>
              <a:gd name="connsiteY82" fmla="*/ 3492832 h 5322018"/>
              <a:gd name="connsiteX83" fmla="*/ 3501212 w 7766407"/>
              <a:gd name="connsiteY83" fmla="*/ 3492813 h 5322018"/>
              <a:gd name="connsiteX84" fmla="*/ 3495239 w 7766407"/>
              <a:gd name="connsiteY84" fmla="*/ 3498192 h 5322018"/>
              <a:gd name="connsiteX85" fmla="*/ 3492183 w 7766407"/>
              <a:gd name="connsiteY85" fmla="*/ 3502548 h 5322018"/>
              <a:gd name="connsiteX86" fmla="*/ 3476697 w 7766407"/>
              <a:gd name="connsiteY86" fmla="*/ 3501956 h 5322018"/>
              <a:gd name="connsiteX87" fmla="*/ 3469187 w 7766407"/>
              <a:gd name="connsiteY87" fmla="*/ 3506574 h 5322018"/>
              <a:gd name="connsiteX88" fmla="*/ 3408103 w 7766407"/>
              <a:gd name="connsiteY88" fmla="*/ 3549813 h 5322018"/>
              <a:gd name="connsiteX89" fmla="*/ 3326209 w 7766407"/>
              <a:gd name="connsiteY89" fmla="*/ 3609630 h 5322018"/>
              <a:gd name="connsiteX90" fmla="*/ 3297595 w 7766407"/>
              <a:gd name="connsiteY90" fmla="*/ 3632513 h 5322018"/>
              <a:gd name="connsiteX91" fmla="*/ 3242015 w 7766407"/>
              <a:gd name="connsiteY91" fmla="*/ 3667904 h 5322018"/>
              <a:gd name="connsiteX92" fmla="*/ 3213720 w 7766407"/>
              <a:gd name="connsiteY92" fmla="*/ 3680766 h 5322018"/>
              <a:gd name="connsiteX93" fmla="*/ 3212968 w 7766407"/>
              <a:gd name="connsiteY93" fmla="*/ 3681905 h 5322018"/>
              <a:gd name="connsiteX94" fmla="*/ 3208857 w 7766407"/>
              <a:gd name="connsiteY94" fmla="*/ 3681194 h 5322018"/>
              <a:gd name="connsiteX95" fmla="*/ 3203557 w 7766407"/>
              <a:gd name="connsiteY95" fmla="*/ 3683492 h 5322018"/>
              <a:gd name="connsiteX96" fmla="*/ 3192199 w 7766407"/>
              <a:gd name="connsiteY96" fmla="*/ 3693448 h 5322018"/>
              <a:gd name="connsiteX97" fmla="*/ 3188443 w 7766407"/>
              <a:gd name="connsiteY97" fmla="*/ 3697797 h 5322018"/>
              <a:gd name="connsiteX98" fmla="*/ 3181853 w 7766407"/>
              <a:gd name="connsiteY98" fmla="*/ 3702869 h 5322018"/>
              <a:gd name="connsiteX99" fmla="*/ 3181526 w 7766407"/>
              <a:gd name="connsiteY99" fmla="*/ 3702803 h 5322018"/>
              <a:gd name="connsiteX100" fmla="*/ 3175672 w 7766407"/>
              <a:gd name="connsiteY100" fmla="*/ 3707933 h 5322018"/>
              <a:gd name="connsiteX101" fmla="*/ 3149098 w 7766407"/>
              <a:gd name="connsiteY101" fmla="*/ 3735473 h 5322018"/>
              <a:gd name="connsiteX102" fmla="*/ 3093676 w 7766407"/>
              <a:gd name="connsiteY102" fmla="*/ 3747916 h 5322018"/>
              <a:gd name="connsiteX103" fmla="*/ 3074500 w 7766407"/>
              <a:gd name="connsiteY103" fmla="*/ 3757479 h 5322018"/>
              <a:gd name="connsiteX104" fmla="*/ 3063387 w 7766407"/>
              <a:gd name="connsiteY104" fmla="*/ 3761557 h 5322018"/>
              <a:gd name="connsiteX105" fmla="*/ 3062129 w 7766407"/>
              <a:gd name="connsiteY105" fmla="*/ 3761145 h 5322018"/>
              <a:gd name="connsiteX106" fmla="*/ 3036739 w 7766407"/>
              <a:gd name="connsiteY106" fmla="*/ 3787643 h 5322018"/>
              <a:gd name="connsiteX107" fmla="*/ 3032052 w 7766407"/>
              <a:gd name="connsiteY107" fmla="*/ 3789608 h 5322018"/>
              <a:gd name="connsiteX108" fmla="*/ 3017184 w 7766407"/>
              <a:gd name="connsiteY108" fmla="*/ 3808868 h 5322018"/>
              <a:gd name="connsiteX109" fmla="*/ 3008605 w 7766407"/>
              <a:gd name="connsiteY109" fmla="*/ 3817755 h 5322018"/>
              <a:gd name="connsiteX110" fmla="*/ 3008033 w 7766407"/>
              <a:gd name="connsiteY110" fmla="*/ 3822453 h 5322018"/>
              <a:gd name="connsiteX111" fmla="*/ 2994428 w 7766407"/>
              <a:gd name="connsiteY111" fmla="*/ 3834466 h 5322018"/>
              <a:gd name="connsiteX112" fmla="*/ 2992169 w 7766407"/>
              <a:gd name="connsiteY112" fmla="*/ 3835021 h 5322018"/>
              <a:gd name="connsiteX113" fmla="*/ 2983549 w 7766407"/>
              <a:gd name="connsiteY113" fmla="*/ 3847993 h 5322018"/>
              <a:gd name="connsiteX114" fmla="*/ 2853933 w 7766407"/>
              <a:gd name="connsiteY114" fmla="*/ 3953133 h 5322018"/>
              <a:gd name="connsiteX115" fmla="*/ 2700319 w 7766407"/>
              <a:gd name="connsiteY115" fmla="*/ 4113764 h 5322018"/>
              <a:gd name="connsiteX116" fmla="*/ 2510176 w 7766407"/>
              <a:gd name="connsiteY116" fmla="*/ 4248057 h 5322018"/>
              <a:gd name="connsiteX117" fmla="*/ 2435589 w 7766407"/>
              <a:gd name="connsiteY117" fmla="*/ 4314608 h 5322018"/>
              <a:gd name="connsiteX118" fmla="*/ 2415553 w 7766407"/>
              <a:gd name="connsiteY118" fmla="*/ 4320982 h 5322018"/>
              <a:gd name="connsiteX119" fmla="*/ 2411954 w 7766407"/>
              <a:gd name="connsiteY119" fmla="*/ 4321914 h 5322018"/>
              <a:gd name="connsiteX120" fmla="*/ 2354125 w 7766407"/>
              <a:gd name="connsiteY120" fmla="*/ 4349531 h 5322018"/>
              <a:gd name="connsiteX121" fmla="*/ 2283738 w 7766407"/>
              <a:gd name="connsiteY121" fmla="*/ 4401913 h 5322018"/>
              <a:gd name="connsiteX122" fmla="*/ 2274639 w 7766407"/>
              <a:gd name="connsiteY122" fmla="*/ 4413265 h 5322018"/>
              <a:gd name="connsiteX123" fmla="*/ 2200361 w 7766407"/>
              <a:gd name="connsiteY123" fmla="*/ 4461969 h 5322018"/>
              <a:gd name="connsiteX124" fmla="*/ 2151385 w 7766407"/>
              <a:gd name="connsiteY124" fmla="*/ 4498639 h 5322018"/>
              <a:gd name="connsiteX125" fmla="*/ 2142612 w 7766407"/>
              <a:gd name="connsiteY125" fmla="*/ 4509639 h 5322018"/>
              <a:gd name="connsiteX126" fmla="*/ 2126867 w 7766407"/>
              <a:gd name="connsiteY126" fmla="*/ 4512135 h 5322018"/>
              <a:gd name="connsiteX127" fmla="*/ 2120592 w 7766407"/>
              <a:gd name="connsiteY127" fmla="*/ 4509890 h 5322018"/>
              <a:gd name="connsiteX128" fmla="*/ 2082302 w 7766407"/>
              <a:gd name="connsiteY128" fmla="*/ 4540317 h 5322018"/>
              <a:gd name="connsiteX129" fmla="*/ 2077252 w 7766407"/>
              <a:gd name="connsiteY129" fmla="*/ 4543206 h 5322018"/>
              <a:gd name="connsiteX130" fmla="*/ 2040915 w 7766407"/>
              <a:gd name="connsiteY130" fmla="*/ 4560268 h 5322018"/>
              <a:gd name="connsiteX131" fmla="*/ 1984507 w 7766407"/>
              <a:gd name="connsiteY131" fmla="*/ 4581220 h 5322018"/>
              <a:gd name="connsiteX132" fmla="*/ 1921726 w 7766407"/>
              <a:gd name="connsiteY132" fmla="*/ 4594994 h 5322018"/>
              <a:gd name="connsiteX133" fmla="*/ 1886796 w 7766407"/>
              <a:gd name="connsiteY133" fmla="*/ 4605417 h 5322018"/>
              <a:gd name="connsiteX134" fmla="*/ 1861080 w 7766407"/>
              <a:gd name="connsiteY134" fmla="*/ 4610008 h 5322018"/>
              <a:gd name="connsiteX135" fmla="*/ 1829217 w 7766407"/>
              <a:gd name="connsiteY135" fmla="*/ 4618611 h 5322018"/>
              <a:gd name="connsiteX136" fmla="*/ 1809298 w 7766407"/>
              <a:gd name="connsiteY136" fmla="*/ 4630561 h 5322018"/>
              <a:gd name="connsiteX137" fmla="*/ 1734333 w 7766407"/>
              <a:gd name="connsiteY137" fmla="*/ 4646342 h 5322018"/>
              <a:gd name="connsiteX138" fmla="*/ 1356409 w 7766407"/>
              <a:gd name="connsiteY138" fmla="*/ 4866278 h 5322018"/>
              <a:gd name="connsiteX139" fmla="*/ 1048676 w 7766407"/>
              <a:gd name="connsiteY139" fmla="*/ 4988133 h 5322018"/>
              <a:gd name="connsiteX140" fmla="*/ 862512 w 7766407"/>
              <a:gd name="connsiteY140" fmla="*/ 5095694 h 5322018"/>
              <a:gd name="connsiteX141" fmla="*/ 861635 w 7766407"/>
              <a:gd name="connsiteY141" fmla="*/ 5094880 h 5322018"/>
              <a:gd name="connsiteX142" fmla="*/ 850724 w 7766407"/>
              <a:gd name="connsiteY142" fmla="*/ 5095804 h 5322018"/>
              <a:gd name="connsiteX143" fmla="*/ 830865 w 7766407"/>
              <a:gd name="connsiteY143" fmla="*/ 5100063 h 5322018"/>
              <a:gd name="connsiteX144" fmla="*/ 779694 w 7766407"/>
              <a:gd name="connsiteY144" fmla="*/ 5096364 h 5322018"/>
              <a:gd name="connsiteX145" fmla="*/ 746322 w 7766407"/>
              <a:gd name="connsiteY145" fmla="*/ 5117315 h 5322018"/>
              <a:gd name="connsiteX146" fmla="*/ 739355 w 7766407"/>
              <a:gd name="connsiteY146" fmla="*/ 5120945 h 5322018"/>
              <a:gd name="connsiteX147" fmla="*/ 739112 w 7766407"/>
              <a:gd name="connsiteY147" fmla="*/ 5120776 h 5322018"/>
              <a:gd name="connsiteX148" fmla="*/ 731553 w 7766407"/>
              <a:gd name="connsiteY148" fmla="*/ 5124122 h 5322018"/>
              <a:gd name="connsiteX149" fmla="*/ 713129 w 7766407"/>
              <a:gd name="connsiteY149" fmla="*/ 5134606 h 5322018"/>
              <a:gd name="connsiteX150" fmla="*/ 707783 w 7766407"/>
              <a:gd name="connsiteY150" fmla="*/ 5135422 h 5322018"/>
              <a:gd name="connsiteX151" fmla="*/ 674773 w 7766407"/>
              <a:gd name="connsiteY151" fmla="*/ 5139365 h 5322018"/>
              <a:gd name="connsiteX152" fmla="*/ 580910 w 7766407"/>
              <a:gd name="connsiteY152" fmla="*/ 5175217 h 5322018"/>
              <a:gd name="connsiteX153" fmla="*/ 0 w 7766407"/>
              <a:gd name="connsiteY153" fmla="*/ 5322018 h 5322018"/>
              <a:gd name="connsiteX154" fmla="*/ 283803 w 7766407"/>
              <a:gd name="connsiteY154" fmla="*/ 2134804 h 5322018"/>
              <a:gd name="connsiteX155" fmla="*/ 420115 w 7766407"/>
              <a:gd name="connsiteY155" fmla="*/ 755866 h 5322018"/>
              <a:gd name="connsiteX156" fmla="*/ 420116 w 7766407"/>
              <a:gd name="connsiteY156" fmla="*/ 755866 h 5322018"/>
              <a:gd name="connsiteX157" fmla="*/ 443847 w 7766407"/>
              <a:gd name="connsiteY157" fmla="*/ 346023 h 5322018"/>
              <a:gd name="connsiteX158" fmla="*/ 445556 w 7766407"/>
              <a:gd name="connsiteY158" fmla="*/ 318255 h 5322018"/>
              <a:gd name="connsiteX0" fmla="*/ 473895 w 7766407"/>
              <a:gd name="connsiteY0" fmla="*/ 0 h 5322018"/>
              <a:gd name="connsiteX1" fmla="*/ 7766407 w 7766407"/>
              <a:gd name="connsiteY1" fmla="*/ 649356 h 5322018"/>
              <a:gd name="connsiteX2" fmla="*/ 7754419 w 7766407"/>
              <a:gd name="connsiteY2" fmla="*/ 656832 h 5322018"/>
              <a:gd name="connsiteX3" fmla="*/ 7674875 w 7766407"/>
              <a:gd name="connsiteY3" fmla="*/ 705925 h 5322018"/>
              <a:gd name="connsiteX4" fmla="*/ 7594593 w 7766407"/>
              <a:gd name="connsiteY4" fmla="*/ 715147 h 5322018"/>
              <a:gd name="connsiteX5" fmla="*/ 7522045 w 7766407"/>
              <a:gd name="connsiteY5" fmla="*/ 799587 h 5322018"/>
              <a:gd name="connsiteX6" fmla="*/ 7399327 w 7766407"/>
              <a:gd name="connsiteY6" fmla="*/ 845960 h 5322018"/>
              <a:gd name="connsiteX7" fmla="*/ 7322627 w 7766407"/>
              <a:gd name="connsiteY7" fmla="*/ 887773 h 5322018"/>
              <a:gd name="connsiteX8" fmla="*/ 7151262 w 7766407"/>
              <a:gd name="connsiteY8" fmla="*/ 984886 h 5322018"/>
              <a:gd name="connsiteX9" fmla="*/ 6756023 w 7766407"/>
              <a:gd name="connsiteY9" fmla="*/ 1188542 h 5322018"/>
              <a:gd name="connsiteX10" fmla="*/ 6712672 w 7766407"/>
              <a:gd name="connsiteY10" fmla="*/ 1246467 h 5322018"/>
              <a:gd name="connsiteX11" fmla="*/ 6687440 w 7766407"/>
              <a:gd name="connsiteY11" fmla="*/ 1260662 h 5322018"/>
              <a:gd name="connsiteX12" fmla="*/ 6641885 w 7766407"/>
              <a:gd name="connsiteY12" fmla="*/ 1309000 h 5322018"/>
              <a:gd name="connsiteX13" fmla="*/ 6489577 w 7766407"/>
              <a:gd name="connsiteY13" fmla="*/ 1398613 h 5322018"/>
              <a:gd name="connsiteX14" fmla="*/ 6384287 w 7766407"/>
              <a:gd name="connsiteY14" fmla="*/ 1451239 h 5322018"/>
              <a:gd name="connsiteX15" fmla="*/ 6220937 w 7766407"/>
              <a:gd name="connsiteY15" fmla="*/ 1540763 h 5322018"/>
              <a:gd name="connsiteX16" fmla="*/ 6109958 w 7766407"/>
              <a:gd name="connsiteY16" fmla="*/ 1601219 h 5322018"/>
              <a:gd name="connsiteX17" fmla="*/ 6014458 w 7766407"/>
              <a:gd name="connsiteY17" fmla="*/ 1670184 h 5322018"/>
              <a:gd name="connsiteX18" fmla="*/ 5839315 w 7766407"/>
              <a:gd name="connsiteY18" fmla="*/ 1841855 h 5322018"/>
              <a:gd name="connsiteX19" fmla="*/ 5810333 w 7766407"/>
              <a:gd name="connsiteY19" fmla="*/ 1879264 h 5322018"/>
              <a:gd name="connsiteX20" fmla="*/ 5796856 w 7766407"/>
              <a:gd name="connsiteY20" fmla="*/ 1903903 h 5322018"/>
              <a:gd name="connsiteX21" fmla="*/ 5776991 w 7766407"/>
              <a:gd name="connsiteY21" fmla="*/ 1913445 h 5322018"/>
              <a:gd name="connsiteX22" fmla="*/ 5768324 w 7766407"/>
              <a:gd name="connsiteY22" fmla="*/ 1930187 h 5322018"/>
              <a:gd name="connsiteX23" fmla="*/ 5746715 w 7766407"/>
              <a:gd name="connsiteY23" fmla="*/ 1935728 h 5322018"/>
              <a:gd name="connsiteX24" fmla="*/ 5730244 w 7766407"/>
              <a:gd name="connsiteY24" fmla="*/ 1946380 h 5322018"/>
              <a:gd name="connsiteX25" fmla="*/ 5551772 w 7766407"/>
              <a:gd name="connsiteY25" fmla="*/ 2005270 h 5322018"/>
              <a:gd name="connsiteX26" fmla="*/ 5246617 w 7766407"/>
              <a:gd name="connsiteY26" fmla="*/ 2162655 h 5322018"/>
              <a:gd name="connsiteX27" fmla="*/ 5108893 w 7766407"/>
              <a:gd name="connsiteY27" fmla="*/ 2264498 h 5322018"/>
              <a:gd name="connsiteX28" fmla="*/ 4972149 w 7766407"/>
              <a:gd name="connsiteY28" fmla="*/ 2387894 h 5322018"/>
              <a:gd name="connsiteX29" fmla="*/ 4933888 w 7766407"/>
              <a:gd name="connsiteY29" fmla="*/ 2412305 h 5322018"/>
              <a:gd name="connsiteX30" fmla="*/ 4886680 w 7766407"/>
              <a:gd name="connsiteY30" fmla="*/ 2435959 h 5322018"/>
              <a:gd name="connsiteX31" fmla="*/ 4858349 w 7766407"/>
              <a:gd name="connsiteY31" fmla="*/ 2449951 h 5322018"/>
              <a:gd name="connsiteX32" fmla="*/ 4790282 w 7766407"/>
              <a:gd name="connsiteY32" fmla="*/ 2498841 h 5322018"/>
              <a:gd name="connsiteX33" fmla="*/ 4695421 w 7766407"/>
              <a:gd name="connsiteY33" fmla="*/ 2608329 h 5322018"/>
              <a:gd name="connsiteX34" fmla="*/ 4660953 w 7766407"/>
              <a:gd name="connsiteY34" fmla="*/ 2633640 h 5322018"/>
              <a:gd name="connsiteX35" fmla="*/ 4617793 w 7766407"/>
              <a:gd name="connsiteY35" fmla="*/ 2682689 h 5322018"/>
              <a:gd name="connsiteX36" fmla="*/ 4540653 w 7766407"/>
              <a:gd name="connsiteY36" fmla="*/ 2726039 h 5322018"/>
              <a:gd name="connsiteX37" fmla="*/ 4478244 w 7766407"/>
              <a:gd name="connsiteY37" fmla="*/ 2754222 h 5322018"/>
              <a:gd name="connsiteX38" fmla="*/ 4445069 w 7766407"/>
              <a:gd name="connsiteY38" fmla="*/ 2771978 h 5322018"/>
              <a:gd name="connsiteX39" fmla="*/ 4418912 w 7766407"/>
              <a:gd name="connsiteY39" fmla="*/ 2782732 h 5322018"/>
              <a:gd name="connsiteX40" fmla="*/ 4363178 w 7766407"/>
              <a:gd name="connsiteY40" fmla="*/ 2821763 h 5322018"/>
              <a:gd name="connsiteX41" fmla="*/ 4275326 w 7766407"/>
              <a:gd name="connsiteY41" fmla="*/ 2891335 h 5322018"/>
              <a:gd name="connsiteX42" fmla="*/ 4255667 w 7766407"/>
              <a:gd name="connsiteY42" fmla="*/ 2905018 h 5322018"/>
              <a:gd name="connsiteX43" fmla="*/ 4234983 w 7766407"/>
              <a:gd name="connsiteY43" fmla="*/ 2912298 h 5322018"/>
              <a:gd name="connsiteX44" fmla="*/ 4226882 w 7766407"/>
              <a:gd name="connsiteY44" fmla="*/ 2910079 h 5322018"/>
              <a:gd name="connsiteX45" fmla="*/ 4215462 w 7766407"/>
              <a:gd name="connsiteY45" fmla="*/ 2916885 h 5322018"/>
              <a:gd name="connsiteX46" fmla="*/ 4211632 w 7766407"/>
              <a:gd name="connsiteY46" fmla="*/ 2917760 h 5322018"/>
              <a:gd name="connsiteX47" fmla="*/ 4190465 w 7766407"/>
              <a:gd name="connsiteY47" fmla="*/ 2923708 h 5322018"/>
              <a:gd name="connsiteX48" fmla="*/ 4164947 w 7766407"/>
              <a:gd name="connsiteY48" fmla="*/ 2959675 h 5322018"/>
              <a:gd name="connsiteX49" fmla="*/ 4117371 w 7766407"/>
              <a:gd name="connsiteY49" fmla="*/ 2984784 h 5322018"/>
              <a:gd name="connsiteX50" fmla="*/ 3904979 w 7766407"/>
              <a:gd name="connsiteY50" fmla="*/ 3091607 h 5322018"/>
              <a:gd name="connsiteX51" fmla="*/ 3778911 w 7766407"/>
              <a:gd name="connsiteY51" fmla="*/ 3255548 h 5322018"/>
              <a:gd name="connsiteX52" fmla="*/ 3728606 w 7766407"/>
              <a:gd name="connsiteY52" fmla="*/ 3295465 h 5322018"/>
              <a:gd name="connsiteX53" fmla="*/ 3718668 w 7766407"/>
              <a:gd name="connsiteY53" fmla="*/ 3304992 h 5322018"/>
              <a:gd name="connsiteX54" fmla="*/ 3717842 w 7766407"/>
              <a:gd name="connsiteY54" fmla="*/ 3305447 h 5322018"/>
              <a:gd name="connsiteX55" fmla="*/ 3718578 w 7766407"/>
              <a:gd name="connsiteY55" fmla="*/ 3308616 h 5322018"/>
              <a:gd name="connsiteX56" fmla="*/ 3712398 w 7766407"/>
              <a:gd name="connsiteY56" fmla="*/ 3318359 h 5322018"/>
              <a:gd name="connsiteX57" fmla="*/ 3702979 w 7766407"/>
              <a:gd name="connsiteY57" fmla="*/ 3338545 h 5322018"/>
              <a:gd name="connsiteX58" fmla="*/ 3698626 w 7766407"/>
              <a:gd name="connsiteY58" fmla="*/ 3341390 h 5322018"/>
              <a:gd name="connsiteX59" fmla="*/ 3680384 w 7766407"/>
              <a:gd name="connsiteY59" fmla="*/ 3370390 h 5322018"/>
              <a:gd name="connsiteX60" fmla="*/ 3678906 w 7766407"/>
              <a:gd name="connsiteY60" fmla="*/ 3370346 h 5322018"/>
              <a:gd name="connsiteX61" fmla="*/ 3668393 w 7766407"/>
              <a:gd name="connsiteY61" fmla="*/ 3376590 h 5322018"/>
              <a:gd name="connsiteX62" fmla="*/ 3661364 w 7766407"/>
              <a:gd name="connsiteY62" fmla="*/ 3371467 h 5322018"/>
              <a:gd name="connsiteX63" fmla="*/ 3658334 w 7766407"/>
              <a:gd name="connsiteY63" fmla="*/ 3373274 h 5322018"/>
              <a:gd name="connsiteX64" fmla="*/ 3657792 w 7766407"/>
              <a:gd name="connsiteY64" fmla="*/ 3373950 h 5322018"/>
              <a:gd name="connsiteX65" fmla="*/ 3651105 w 7766407"/>
              <a:gd name="connsiteY65" fmla="*/ 3389533 h 5322018"/>
              <a:gd name="connsiteX66" fmla="*/ 3648132 w 7766407"/>
              <a:gd name="connsiteY66" fmla="*/ 3388884 h 5322018"/>
              <a:gd name="connsiteX67" fmla="*/ 3643801 w 7766407"/>
              <a:gd name="connsiteY67" fmla="*/ 3396002 h 5322018"/>
              <a:gd name="connsiteX68" fmla="*/ 3639159 w 7766407"/>
              <a:gd name="connsiteY68" fmla="*/ 3398369 h 5322018"/>
              <a:gd name="connsiteX69" fmla="*/ 3617811 w 7766407"/>
              <a:gd name="connsiteY69" fmla="*/ 3425254 h 5322018"/>
              <a:gd name="connsiteX70" fmla="*/ 3616346 w 7766407"/>
              <a:gd name="connsiteY70" fmla="*/ 3425054 h 5322018"/>
              <a:gd name="connsiteX71" fmla="*/ 3605202 w 7766407"/>
              <a:gd name="connsiteY71" fmla="*/ 3430140 h 5322018"/>
              <a:gd name="connsiteX72" fmla="*/ 3586582 w 7766407"/>
              <a:gd name="connsiteY72" fmla="*/ 3441167 h 5322018"/>
              <a:gd name="connsiteX73" fmla="*/ 3580103 w 7766407"/>
              <a:gd name="connsiteY73" fmla="*/ 3439005 h 5322018"/>
              <a:gd name="connsiteX74" fmla="*/ 3576872 w 7766407"/>
              <a:gd name="connsiteY74" fmla="*/ 3444094 h 5322018"/>
              <a:gd name="connsiteX75" fmla="*/ 3572338 w 7766407"/>
              <a:gd name="connsiteY75" fmla="*/ 3449943 h 5322018"/>
              <a:gd name="connsiteX76" fmla="*/ 3571965 w 7766407"/>
              <a:gd name="connsiteY76" fmla="*/ 3449964 h 5322018"/>
              <a:gd name="connsiteX77" fmla="*/ 3566623 w 7766407"/>
              <a:gd name="connsiteY77" fmla="*/ 3455947 h 5322018"/>
              <a:gd name="connsiteX78" fmla="*/ 3564070 w 7766407"/>
              <a:gd name="connsiteY78" fmla="*/ 3460601 h 5322018"/>
              <a:gd name="connsiteX79" fmla="*/ 3526726 w 7766407"/>
              <a:gd name="connsiteY79" fmla="*/ 3463163 h 5322018"/>
              <a:gd name="connsiteX80" fmla="*/ 3525139 w 7766407"/>
              <a:gd name="connsiteY80" fmla="*/ 3464518 h 5322018"/>
              <a:gd name="connsiteX81" fmla="*/ 3506741 w 7766407"/>
              <a:gd name="connsiteY81" fmla="*/ 3487501 h 5322018"/>
              <a:gd name="connsiteX82" fmla="*/ 3501585 w 7766407"/>
              <a:gd name="connsiteY82" fmla="*/ 3492832 h 5322018"/>
              <a:gd name="connsiteX83" fmla="*/ 3501212 w 7766407"/>
              <a:gd name="connsiteY83" fmla="*/ 3492813 h 5322018"/>
              <a:gd name="connsiteX84" fmla="*/ 3495239 w 7766407"/>
              <a:gd name="connsiteY84" fmla="*/ 3498192 h 5322018"/>
              <a:gd name="connsiteX85" fmla="*/ 3492183 w 7766407"/>
              <a:gd name="connsiteY85" fmla="*/ 3502548 h 5322018"/>
              <a:gd name="connsiteX86" fmla="*/ 3476697 w 7766407"/>
              <a:gd name="connsiteY86" fmla="*/ 3501956 h 5322018"/>
              <a:gd name="connsiteX87" fmla="*/ 3469187 w 7766407"/>
              <a:gd name="connsiteY87" fmla="*/ 3506574 h 5322018"/>
              <a:gd name="connsiteX88" fmla="*/ 3408103 w 7766407"/>
              <a:gd name="connsiteY88" fmla="*/ 3549813 h 5322018"/>
              <a:gd name="connsiteX89" fmla="*/ 3326209 w 7766407"/>
              <a:gd name="connsiteY89" fmla="*/ 3609630 h 5322018"/>
              <a:gd name="connsiteX90" fmla="*/ 3297595 w 7766407"/>
              <a:gd name="connsiteY90" fmla="*/ 3632513 h 5322018"/>
              <a:gd name="connsiteX91" fmla="*/ 3242015 w 7766407"/>
              <a:gd name="connsiteY91" fmla="*/ 3667904 h 5322018"/>
              <a:gd name="connsiteX92" fmla="*/ 3213720 w 7766407"/>
              <a:gd name="connsiteY92" fmla="*/ 3680766 h 5322018"/>
              <a:gd name="connsiteX93" fmla="*/ 3212968 w 7766407"/>
              <a:gd name="connsiteY93" fmla="*/ 3681905 h 5322018"/>
              <a:gd name="connsiteX94" fmla="*/ 3208857 w 7766407"/>
              <a:gd name="connsiteY94" fmla="*/ 3681194 h 5322018"/>
              <a:gd name="connsiteX95" fmla="*/ 3203557 w 7766407"/>
              <a:gd name="connsiteY95" fmla="*/ 3683492 h 5322018"/>
              <a:gd name="connsiteX96" fmla="*/ 3192199 w 7766407"/>
              <a:gd name="connsiteY96" fmla="*/ 3693448 h 5322018"/>
              <a:gd name="connsiteX97" fmla="*/ 3188443 w 7766407"/>
              <a:gd name="connsiteY97" fmla="*/ 3697797 h 5322018"/>
              <a:gd name="connsiteX98" fmla="*/ 3181853 w 7766407"/>
              <a:gd name="connsiteY98" fmla="*/ 3702869 h 5322018"/>
              <a:gd name="connsiteX99" fmla="*/ 3181526 w 7766407"/>
              <a:gd name="connsiteY99" fmla="*/ 3702803 h 5322018"/>
              <a:gd name="connsiteX100" fmla="*/ 3175672 w 7766407"/>
              <a:gd name="connsiteY100" fmla="*/ 3707933 h 5322018"/>
              <a:gd name="connsiteX101" fmla="*/ 3149098 w 7766407"/>
              <a:gd name="connsiteY101" fmla="*/ 3735473 h 5322018"/>
              <a:gd name="connsiteX102" fmla="*/ 3093676 w 7766407"/>
              <a:gd name="connsiteY102" fmla="*/ 3747916 h 5322018"/>
              <a:gd name="connsiteX103" fmla="*/ 3074500 w 7766407"/>
              <a:gd name="connsiteY103" fmla="*/ 3757479 h 5322018"/>
              <a:gd name="connsiteX104" fmla="*/ 3063387 w 7766407"/>
              <a:gd name="connsiteY104" fmla="*/ 3761557 h 5322018"/>
              <a:gd name="connsiteX105" fmla="*/ 3062129 w 7766407"/>
              <a:gd name="connsiteY105" fmla="*/ 3761145 h 5322018"/>
              <a:gd name="connsiteX106" fmla="*/ 3036739 w 7766407"/>
              <a:gd name="connsiteY106" fmla="*/ 3787643 h 5322018"/>
              <a:gd name="connsiteX107" fmla="*/ 3032052 w 7766407"/>
              <a:gd name="connsiteY107" fmla="*/ 3789608 h 5322018"/>
              <a:gd name="connsiteX108" fmla="*/ 3017184 w 7766407"/>
              <a:gd name="connsiteY108" fmla="*/ 3808868 h 5322018"/>
              <a:gd name="connsiteX109" fmla="*/ 3008605 w 7766407"/>
              <a:gd name="connsiteY109" fmla="*/ 3817755 h 5322018"/>
              <a:gd name="connsiteX110" fmla="*/ 3008033 w 7766407"/>
              <a:gd name="connsiteY110" fmla="*/ 3822453 h 5322018"/>
              <a:gd name="connsiteX111" fmla="*/ 2994428 w 7766407"/>
              <a:gd name="connsiteY111" fmla="*/ 3834466 h 5322018"/>
              <a:gd name="connsiteX112" fmla="*/ 2992169 w 7766407"/>
              <a:gd name="connsiteY112" fmla="*/ 3835021 h 5322018"/>
              <a:gd name="connsiteX113" fmla="*/ 2983549 w 7766407"/>
              <a:gd name="connsiteY113" fmla="*/ 3847993 h 5322018"/>
              <a:gd name="connsiteX114" fmla="*/ 2853933 w 7766407"/>
              <a:gd name="connsiteY114" fmla="*/ 3953133 h 5322018"/>
              <a:gd name="connsiteX115" fmla="*/ 2700319 w 7766407"/>
              <a:gd name="connsiteY115" fmla="*/ 4113764 h 5322018"/>
              <a:gd name="connsiteX116" fmla="*/ 2510176 w 7766407"/>
              <a:gd name="connsiteY116" fmla="*/ 4248057 h 5322018"/>
              <a:gd name="connsiteX117" fmla="*/ 2435589 w 7766407"/>
              <a:gd name="connsiteY117" fmla="*/ 4314608 h 5322018"/>
              <a:gd name="connsiteX118" fmla="*/ 2415553 w 7766407"/>
              <a:gd name="connsiteY118" fmla="*/ 4320982 h 5322018"/>
              <a:gd name="connsiteX119" fmla="*/ 2411954 w 7766407"/>
              <a:gd name="connsiteY119" fmla="*/ 4321914 h 5322018"/>
              <a:gd name="connsiteX120" fmla="*/ 2354125 w 7766407"/>
              <a:gd name="connsiteY120" fmla="*/ 4349531 h 5322018"/>
              <a:gd name="connsiteX121" fmla="*/ 2283738 w 7766407"/>
              <a:gd name="connsiteY121" fmla="*/ 4401913 h 5322018"/>
              <a:gd name="connsiteX122" fmla="*/ 2274639 w 7766407"/>
              <a:gd name="connsiteY122" fmla="*/ 4413265 h 5322018"/>
              <a:gd name="connsiteX123" fmla="*/ 2200361 w 7766407"/>
              <a:gd name="connsiteY123" fmla="*/ 4461969 h 5322018"/>
              <a:gd name="connsiteX124" fmla="*/ 2151385 w 7766407"/>
              <a:gd name="connsiteY124" fmla="*/ 4498639 h 5322018"/>
              <a:gd name="connsiteX125" fmla="*/ 2142612 w 7766407"/>
              <a:gd name="connsiteY125" fmla="*/ 4509639 h 5322018"/>
              <a:gd name="connsiteX126" fmla="*/ 2126867 w 7766407"/>
              <a:gd name="connsiteY126" fmla="*/ 4512135 h 5322018"/>
              <a:gd name="connsiteX127" fmla="*/ 2120592 w 7766407"/>
              <a:gd name="connsiteY127" fmla="*/ 4509890 h 5322018"/>
              <a:gd name="connsiteX128" fmla="*/ 2082302 w 7766407"/>
              <a:gd name="connsiteY128" fmla="*/ 4540317 h 5322018"/>
              <a:gd name="connsiteX129" fmla="*/ 2077252 w 7766407"/>
              <a:gd name="connsiteY129" fmla="*/ 4543206 h 5322018"/>
              <a:gd name="connsiteX130" fmla="*/ 2040915 w 7766407"/>
              <a:gd name="connsiteY130" fmla="*/ 4560268 h 5322018"/>
              <a:gd name="connsiteX131" fmla="*/ 1984507 w 7766407"/>
              <a:gd name="connsiteY131" fmla="*/ 4581220 h 5322018"/>
              <a:gd name="connsiteX132" fmla="*/ 1921726 w 7766407"/>
              <a:gd name="connsiteY132" fmla="*/ 4594994 h 5322018"/>
              <a:gd name="connsiteX133" fmla="*/ 1886796 w 7766407"/>
              <a:gd name="connsiteY133" fmla="*/ 4605417 h 5322018"/>
              <a:gd name="connsiteX134" fmla="*/ 1861080 w 7766407"/>
              <a:gd name="connsiteY134" fmla="*/ 4610008 h 5322018"/>
              <a:gd name="connsiteX135" fmla="*/ 1829217 w 7766407"/>
              <a:gd name="connsiteY135" fmla="*/ 4618611 h 5322018"/>
              <a:gd name="connsiteX136" fmla="*/ 1809298 w 7766407"/>
              <a:gd name="connsiteY136" fmla="*/ 4630561 h 5322018"/>
              <a:gd name="connsiteX137" fmla="*/ 1734333 w 7766407"/>
              <a:gd name="connsiteY137" fmla="*/ 4646342 h 5322018"/>
              <a:gd name="connsiteX138" fmla="*/ 1356409 w 7766407"/>
              <a:gd name="connsiteY138" fmla="*/ 4866278 h 5322018"/>
              <a:gd name="connsiteX139" fmla="*/ 1048676 w 7766407"/>
              <a:gd name="connsiteY139" fmla="*/ 4988133 h 5322018"/>
              <a:gd name="connsiteX140" fmla="*/ 862512 w 7766407"/>
              <a:gd name="connsiteY140" fmla="*/ 5095694 h 5322018"/>
              <a:gd name="connsiteX141" fmla="*/ 861635 w 7766407"/>
              <a:gd name="connsiteY141" fmla="*/ 5094880 h 5322018"/>
              <a:gd name="connsiteX142" fmla="*/ 850724 w 7766407"/>
              <a:gd name="connsiteY142" fmla="*/ 5095804 h 5322018"/>
              <a:gd name="connsiteX143" fmla="*/ 830865 w 7766407"/>
              <a:gd name="connsiteY143" fmla="*/ 5100063 h 5322018"/>
              <a:gd name="connsiteX144" fmla="*/ 779694 w 7766407"/>
              <a:gd name="connsiteY144" fmla="*/ 5096364 h 5322018"/>
              <a:gd name="connsiteX145" fmla="*/ 746322 w 7766407"/>
              <a:gd name="connsiteY145" fmla="*/ 5117315 h 5322018"/>
              <a:gd name="connsiteX146" fmla="*/ 739355 w 7766407"/>
              <a:gd name="connsiteY146" fmla="*/ 5120945 h 5322018"/>
              <a:gd name="connsiteX147" fmla="*/ 739112 w 7766407"/>
              <a:gd name="connsiteY147" fmla="*/ 5120776 h 5322018"/>
              <a:gd name="connsiteX148" fmla="*/ 731553 w 7766407"/>
              <a:gd name="connsiteY148" fmla="*/ 5124122 h 5322018"/>
              <a:gd name="connsiteX149" fmla="*/ 713129 w 7766407"/>
              <a:gd name="connsiteY149" fmla="*/ 5134606 h 5322018"/>
              <a:gd name="connsiteX150" fmla="*/ 707783 w 7766407"/>
              <a:gd name="connsiteY150" fmla="*/ 5135422 h 5322018"/>
              <a:gd name="connsiteX151" fmla="*/ 674773 w 7766407"/>
              <a:gd name="connsiteY151" fmla="*/ 5139365 h 5322018"/>
              <a:gd name="connsiteX152" fmla="*/ 580910 w 7766407"/>
              <a:gd name="connsiteY152" fmla="*/ 5175217 h 5322018"/>
              <a:gd name="connsiteX153" fmla="*/ 0 w 7766407"/>
              <a:gd name="connsiteY153" fmla="*/ 5322018 h 5322018"/>
              <a:gd name="connsiteX154" fmla="*/ 283803 w 7766407"/>
              <a:gd name="connsiteY154" fmla="*/ 2134804 h 5322018"/>
              <a:gd name="connsiteX155" fmla="*/ 420115 w 7766407"/>
              <a:gd name="connsiteY155" fmla="*/ 755866 h 5322018"/>
              <a:gd name="connsiteX156" fmla="*/ 443847 w 7766407"/>
              <a:gd name="connsiteY156" fmla="*/ 346023 h 5322018"/>
              <a:gd name="connsiteX157" fmla="*/ 445556 w 7766407"/>
              <a:gd name="connsiteY157" fmla="*/ 318255 h 5322018"/>
              <a:gd name="connsiteX158" fmla="*/ 473895 w 7766407"/>
              <a:gd name="connsiteY158" fmla="*/ 0 h 5322018"/>
              <a:gd name="connsiteX0" fmla="*/ 473895 w 7766407"/>
              <a:gd name="connsiteY0" fmla="*/ 0 h 5322018"/>
              <a:gd name="connsiteX1" fmla="*/ 7766407 w 7766407"/>
              <a:gd name="connsiteY1" fmla="*/ 649356 h 5322018"/>
              <a:gd name="connsiteX2" fmla="*/ 7754419 w 7766407"/>
              <a:gd name="connsiteY2" fmla="*/ 656832 h 5322018"/>
              <a:gd name="connsiteX3" fmla="*/ 7674875 w 7766407"/>
              <a:gd name="connsiteY3" fmla="*/ 705925 h 5322018"/>
              <a:gd name="connsiteX4" fmla="*/ 7594593 w 7766407"/>
              <a:gd name="connsiteY4" fmla="*/ 715147 h 5322018"/>
              <a:gd name="connsiteX5" fmla="*/ 7522045 w 7766407"/>
              <a:gd name="connsiteY5" fmla="*/ 799587 h 5322018"/>
              <a:gd name="connsiteX6" fmla="*/ 7399327 w 7766407"/>
              <a:gd name="connsiteY6" fmla="*/ 845960 h 5322018"/>
              <a:gd name="connsiteX7" fmla="*/ 7322627 w 7766407"/>
              <a:gd name="connsiteY7" fmla="*/ 887773 h 5322018"/>
              <a:gd name="connsiteX8" fmla="*/ 7151262 w 7766407"/>
              <a:gd name="connsiteY8" fmla="*/ 984886 h 5322018"/>
              <a:gd name="connsiteX9" fmla="*/ 6756023 w 7766407"/>
              <a:gd name="connsiteY9" fmla="*/ 1188542 h 5322018"/>
              <a:gd name="connsiteX10" fmla="*/ 6712672 w 7766407"/>
              <a:gd name="connsiteY10" fmla="*/ 1246467 h 5322018"/>
              <a:gd name="connsiteX11" fmla="*/ 6687440 w 7766407"/>
              <a:gd name="connsiteY11" fmla="*/ 1260662 h 5322018"/>
              <a:gd name="connsiteX12" fmla="*/ 6641885 w 7766407"/>
              <a:gd name="connsiteY12" fmla="*/ 1309000 h 5322018"/>
              <a:gd name="connsiteX13" fmla="*/ 6489577 w 7766407"/>
              <a:gd name="connsiteY13" fmla="*/ 1398613 h 5322018"/>
              <a:gd name="connsiteX14" fmla="*/ 6384287 w 7766407"/>
              <a:gd name="connsiteY14" fmla="*/ 1451239 h 5322018"/>
              <a:gd name="connsiteX15" fmla="*/ 6220937 w 7766407"/>
              <a:gd name="connsiteY15" fmla="*/ 1540763 h 5322018"/>
              <a:gd name="connsiteX16" fmla="*/ 6109958 w 7766407"/>
              <a:gd name="connsiteY16" fmla="*/ 1601219 h 5322018"/>
              <a:gd name="connsiteX17" fmla="*/ 6014458 w 7766407"/>
              <a:gd name="connsiteY17" fmla="*/ 1670184 h 5322018"/>
              <a:gd name="connsiteX18" fmla="*/ 5839315 w 7766407"/>
              <a:gd name="connsiteY18" fmla="*/ 1841855 h 5322018"/>
              <a:gd name="connsiteX19" fmla="*/ 5810333 w 7766407"/>
              <a:gd name="connsiteY19" fmla="*/ 1879264 h 5322018"/>
              <a:gd name="connsiteX20" fmla="*/ 5796856 w 7766407"/>
              <a:gd name="connsiteY20" fmla="*/ 1903903 h 5322018"/>
              <a:gd name="connsiteX21" fmla="*/ 5776991 w 7766407"/>
              <a:gd name="connsiteY21" fmla="*/ 1913445 h 5322018"/>
              <a:gd name="connsiteX22" fmla="*/ 5768324 w 7766407"/>
              <a:gd name="connsiteY22" fmla="*/ 1930187 h 5322018"/>
              <a:gd name="connsiteX23" fmla="*/ 5746715 w 7766407"/>
              <a:gd name="connsiteY23" fmla="*/ 1935728 h 5322018"/>
              <a:gd name="connsiteX24" fmla="*/ 5730244 w 7766407"/>
              <a:gd name="connsiteY24" fmla="*/ 1946380 h 5322018"/>
              <a:gd name="connsiteX25" fmla="*/ 5551772 w 7766407"/>
              <a:gd name="connsiteY25" fmla="*/ 2005270 h 5322018"/>
              <a:gd name="connsiteX26" fmla="*/ 5246617 w 7766407"/>
              <a:gd name="connsiteY26" fmla="*/ 2162655 h 5322018"/>
              <a:gd name="connsiteX27" fmla="*/ 5108893 w 7766407"/>
              <a:gd name="connsiteY27" fmla="*/ 2264498 h 5322018"/>
              <a:gd name="connsiteX28" fmla="*/ 4972149 w 7766407"/>
              <a:gd name="connsiteY28" fmla="*/ 2387894 h 5322018"/>
              <a:gd name="connsiteX29" fmla="*/ 4933888 w 7766407"/>
              <a:gd name="connsiteY29" fmla="*/ 2412305 h 5322018"/>
              <a:gd name="connsiteX30" fmla="*/ 4886680 w 7766407"/>
              <a:gd name="connsiteY30" fmla="*/ 2435959 h 5322018"/>
              <a:gd name="connsiteX31" fmla="*/ 4858349 w 7766407"/>
              <a:gd name="connsiteY31" fmla="*/ 2449951 h 5322018"/>
              <a:gd name="connsiteX32" fmla="*/ 4790282 w 7766407"/>
              <a:gd name="connsiteY32" fmla="*/ 2498841 h 5322018"/>
              <a:gd name="connsiteX33" fmla="*/ 4695421 w 7766407"/>
              <a:gd name="connsiteY33" fmla="*/ 2608329 h 5322018"/>
              <a:gd name="connsiteX34" fmla="*/ 4660953 w 7766407"/>
              <a:gd name="connsiteY34" fmla="*/ 2633640 h 5322018"/>
              <a:gd name="connsiteX35" fmla="*/ 4617793 w 7766407"/>
              <a:gd name="connsiteY35" fmla="*/ 2682689 h 5322018"/>
              <a:gd name="connsiteX36" fmla="*/ 4540653 w 7766407"/>
              <a:gd name="connsiteY36" fmla="*/ 2726039 h 5322018"/>
              <a:gd name="connsiteX37" fmla="*/ 4478244 w 7766407"/>
              <a:gd name="connsiteY37" fmla="*/ 2754222 h 5322018"/>
              <a:gd name="connsiteX38" fmla="*/ 4445069 w 7766407"/>
              <a:gd name="connsiteY38" fmla="*/ 2771978 h 5322018"/>
              <a:gd name="connsiteX39" fmla="*/ 4418912 w 7766407"/>
              <a:gd name="connsiteY39" fmla="*/ 2782732 h 5322018"/>
              <a:gd name="connsiteX40" fmla="*/ 4363178 w 7766407"/>
              <a:gd name="connsiteY40" fmla="*/ 2821763 h 5322018"/>
              <a:gd name="connsiteX41" fmla="*/ 4275326 w 7766407"/>
              <a:gd name="connsiteY41" fmla="*/ 2891335 h 5322018"/>
              <a:gd name="connsiteX42" fmla="*/ 4255667 w 7766407"/>
              <a:gd name="connsiteY42" fmla="*/ 2905018 h 5322018"/>
              <a:gd name="connsiteX43" fmla="*/ 4234983 w 7766407"/>
              <a:gd name="connsiteY43" fmla="*/ 2912298 h 5322018"/>
              <a:gd name="connsiteX44" fmla="*/ 4226882 w 7766407"/>
              <a:gd name="connsiteY44" fmla="*/ 2910079 h 5322018"/>
              <a:gd name="connsiteX45" fmla="*/ 4215462 w 7766407"/>
              <a:gd name="connsiteY45" fmla="*/ 2916885 h 5322018"/>
              <a:gd name="connsiteX46" fmla="*/ 4211632 w 7766407"/>
              <a:gd name="connsiteY46" fmla="*/ 2917760 h 5322018"/>
              <a:gd name="connsiteX47" fmla="*/ 4190465 w 7766407"/>
              <a:gd name="connsiteY47" fmla="*/ 2923708 h 5322018"/>
              <a:gd name="connsiteX48" fmla="*/ 4164947 w 7766407"/>
              <a:gd name="connsiteY48" fmla="*/ 2959675 h 5322018"/>
              <a:gd name="connsiteX49" fmla="*/ 4117371 w 7766407"/>
              <a:gd name="connsiteY49" fmla="*/ 2984784 h 5322018"/>
              <a:gd name="connsiteX50" fmla="*/ 3904979 w 7766407"/>
              <a:gd name="connsiteY50" fmla="*/ 3091607 h 5322018"/>
              <a:gd name="connsiteX51" fmla="*/ 3778911 w 7766407"/>
              <a:gd name="connsiteY51" fmla="*/ 3255548 h 5322018"/>
              <a:gd name="connsiteX52" fmla="*/ 3728606 w 7766407"/>
              <a:gd name="connsiteY52" fmla="*/ 3295465 h 5322018"/>
              <a:gd name="connsiteX53" fmla="*/ 3718668 w 7766407"/>
              <a:gd name="connsiteY53" fmla="*/ 3304992 h 5322018"/>
              <a:gd name="connsiteX54" fmla="*/ 3717842 w 7766407"/>
              <a:gd name="connsiteY54" fmla="*/ 3305447 h 5322018"/>
              <a:gd name="connsiteX55" fmla="*/ 3718578 w 7766407"/>
              <a:gd name="connsiteY55" fmla="*/ 3308616 h 5322018"/>
              <a:gd name="connsiteX56" fmla="*/ 3712398 w 7766407"/>
              <a:gd name="connsiteY56" fmla="*/ 3318359 h 5322018"/>
              <a:gd name="connsiteX57" fmla="*/ 3702979 w 7766407"/>
              <a:gd name="connsiteY57" fmla="*/ 3338545 h 5322018"/>
              <a:gd name="connsiteX58" fmla="*/ 3698626 w 7766407"/>
              <a:gd name="connsiteY58" fmla="*/ 3341390 h 5322018"/>
              <a:gd name="connsiteX59" fmla="*/ 3680384 w 7766407"/>
              <a:gd name="connsiteY59" fmla="*/ 3370390 h 5322018"/>
              <a:gd name="connsiteX60" fmla="*/ 3678906 w 7766407"/>
              <a:gd name="connsiteY60" fmla="*/ 3370346 h 5322018"/>
              <a:gd name="connsiteX61" fmla="*/ 3668393 w 7766407"/>
              <a:gd name="connsiteY61" fmla="*/ 3376590 h 5322018"/>
              <a:gd name="connsiteX62" fmla="*/ 3661364 w 7766407"/>
              <a:gd name="connsiteY62" fmla="*/ 3371467 h 5322018"/>
              <a:gd name="connsiteX63" fmla="*/ 3658334 w 7766407"/>
              <a:gd name="connsiteY63" fmla="*/ 3373274 h 5322018"/>
              <a:gd name="connsiteX64" fmla="*/ 3657792 w 7766407"/>
              <a:gd name="connsiteY64" fmla="*/ 3373950 h 5322018"/>
              <a:gd name="connsiteX65" fmla="*/ 3651105 w 7766407"/>
              <a:gd name="connsiteY65" fmla="*/ 3389533 h 5322018"/>
              <a:gd name="connsiteX66" fmla="*/ 3648132 w 7766407"/>
              <a:gd name="connsiteY66" fmla="*/ 3388884 h 5322018"/>
              <a:gd name="connsiteX67" fmla="*/ 3643801 w 7766407"/>
              <a:gd name="connsiteY67" fmla="*/ 3396002 h 5322018"/>
              <a:gd name="connsiteX68" fmla="*/ 3639159 w 7766407"/>
              <a:gd name="connsiteY68" fmla="*/ 3398369 h 5322018"/>
              <a:gd name="connsiteX69" fmla="*/ 3617811 w 7766407"/>
              <a:gd name="connsiteY69" fmla="*/ 3425254 h 5322018"/>
              <a:gd name="connsiteX70" fmla="*/ 3616346 w 7766407"/>
              <a:gd name="connsiteY70" fmla="*/ 3425054 h 5322018"/>
              <a:gd name="connsiteX71" fmla="*/ 3605202 w 7766407"/>
              <a:gd name="connsiteY71" fmla="*/ 3430140 h 5322018"/>
              <a:gd name="connsiteX72" fmla="*/ 3586582 w 7766407"/>
              <a:gd name="connsiteY72" fmla="*/ 3441167 h 5322018"/>
              <a:gd name="connsiteX73" fmla="*/ 3580103 w 7766407"/>
              <a:gd name="connsiteY73" fmla="*/ 3439005 h 5322018"/>
              <a:gd name="connsiteX74" fmla="*/ 3576872 w 7766407"/>
              <a:gd name="connsiteY74" fmla="*/ 3444094 h 5322018"/>
              <a:gd name="connsiteX75" fmla="*/ 3572338 w 7766407"/>
              <a:gd name="connsiteY75" fmla="*/ 3449943 h 5322018"/>
              <a:gd name="connsiteX76" fmla="*/ 3571965 w 7766407"/>
              <a:gd name="connsiteY76" fmla="*/ 3449964 h 5322018"/>
              <a:gd name="connsiteX77" fmla="*/ 3566623 w 7766407"/>
              <a:gd name="connsiteY77" fmla="*/ 3455947 h 5322018"/>
              <a:gd name="connsiteX78" fmla="*/ 3564070 w 7766407"/>
              <a:gd name="connsiteY78" fmla="*/ 3460601 h 5322018"/>
              <a:gd name="connsiteX79" fmla="*/ 3526726 w 7766407"/>
              <a:gd name="connsiteY79" fmla="*/ 3463163 h 5322018"/>
              <a:gd name="connsiteX80" fmla="*/ 3525139 w 7766407"/>
              <a:gd name="connsiteY80" fmla="*/ 3464518 h 5322018"/>
              <a:gd name="connsiteX81" fmla="*/ 3506741 w 7766407"/>
              <a:gd name="connsiteY81" fmla="*/ 3487501 h 5322018"/>
              <a:gd name="connsiteX82" fmla="*/ 3501585 w 7766407"/>
              <a:gd name="connsiteY82" fmla="*/ 3492832 h 5322018"/>
              <a:gd name="connsiteX83" fmla="*/ 3501212 w 7766407"/>
              <a:gd name="connsiteY83" fmla="*/ 3492813 h 5322018"/>
              <a:gd name="connsiteX84" fmla="*/ 3495239 w 7766407"/>
              <a:gd name="connsiteY84" fmla="*/ 3498192 h 5322018"/>
              <a:gd name="connsiteX85" fmla="*/ 3492183 w 7766407"/>
              <a:gd name="connsiteY85" fmla="*/ 3502548 h 5322018"/>
              <a:gd name="connsiteX86" fmla="*/ 3476697 w 7766407"/>
              <a:gd name="connsiteY86" fmla="*/ 3501956 h 5322018"/>
              <a:gd name="connsiteX87" fmla="*/ 3469187 w 7766407"/>
              <a:gd name="connsiteY87" fmla="*/ 3506574 h 5322018"/>
              <a:gd name="connsiteX88" fmla="*/ 3408103 w 7766407"/>
              <a:gd name="connsiteY88" fmla="*/ 3549813 h 5322018"/>
              <a:gd name="connsiteX89" fmla="*/ 3326209 w 7766407"/>
              <a:gd name="connsiteY89" fmla="*/ 3609630 h 5322018"/>
              <a:gd name="connsiteX90" fmla="*/ 3297595 w 7766407"/>
              <a:gd name="connsiteY90" fmla="*/ 3632513 h 5322018"/>
              <a:gd name="connsiteX91" fmla="*/ 3242015 w 7766407"/>
              <a:gd name="connsiteY91" fmla="*/ 3667904 h 5322018"/>
              <a:gd name="connsiteX92" fmla="*/ 3213720 w 7766407"/>
              <a:gd name="connsiteY92" fmla="*/ 3680766 h 5322018"/>
              <a:gd name="connsiteX93" fmla="*/ 3212968 w 7766407"/>
              <a:gd name="connsiteY93" fmla="*/ 3681905 h 5322018"/>
              <a:gd name="connsiteX94" fmla="*/ 3208857 w 7766407"/>
              <a:gd name="connsiteY94" fmla="*/ 3681194 h 5322018"/>
              <a:gd name="connsiteX95" fmla="*/ 3203557 w 7766407"/>
              <a:gd name="connsiteY95" fmla="*/ 3683492 h 5322018"/>
              <a:gd name="connsiteX96" fmla="*/ 3192199 w 7766407"/>
              <a:gd name="connsiteY96" fmla="*/ 3693448 h 5322018"/>
              <a:gd name="connsiteX97" fmla="*/ 3188443 w 7766407"/>
              <a:gd name="connsiteY97" fmla="*/ 3697797 h 5322018"/>
              <a:gd name="connsiteX98" fmla="*/ 3181853 w 7766407"/>
              <a:gd name="connsiteY98" fmla="*/ 3702869 h 5322018"/>
              <a:gd name="connsiteX99" fmla="*/ 3181526 w 7766407"/>
              <a:gd name="connsiteY99" fmla="*/ 3702803 h 5322018"/>
              <a:gd name="connsiteX100" fmla="*/ 3175672 w 7766407"/>
              <a:gd name="connsiteY100" fmla="*/ 3707933 h 5322018"/>
              <a:gd name="connsiteX101" fmla="*/ 3149098 w 7766407"/>
              <a:gd name="connsiteY101" fmla="*/ 3735473 h 5322018"/>
              <a:gd name="connsiteX102" fmla="*/ 3093676 w 7766407"/>
              <a:gd name="connsiteY102" fmla="*/ 3747916 h 5322018"/>
              <a:gd name="connsiteX103" fmla="*/ 3074500 w 7766407"/>
              <a:gd name="connsiteY103" fmla="*/ 3757479 h 5322018"/>
              <a:gd name="connsiteX104" fmla="*/ 3063387 w 7766407"/>
              <a:gd name="connsiteY104" fmla="*/ 3761557 h 5322018"/>
              <a:gd name="connsiteX105" fmla="*/ 3062129 w 7766407"/>
              <a:gd name="connsiteY105" fmla="*/ 3761145 h 5322018"/>
              <a:gd name="connsiteX106" fmla="*/ 3036739 w 7766407"/>
              <a:gd name="connsiteY106" fmla="*/ 3787643 h 5322018"/>
              <a:gd name="connsiteX107" fmla="*/ 3032052 w 7766407"/>
              <a:gd name="connsiteY107" fmla="*/ 3789608 h 5322018"/>
              <a:gd name="connsiteX108" fmla="*/ 3017184 w 7766407"/>
              <a:gd name="connsiteY108" fmla="*/ 3808868 h 5322018"/>
              <a:gd name="connsiteX109" fmla="*/ 3008605 w 7766407"/>
              <a:gd name="connsiteY109" fmla="*/ 3817755 h 5322018"/>
              <a:gd name="connsiteX110" fmla="*/ 3008033 w 7766407"/>
              <a:gd name="connsiteY110" fmla="*/ 3822453 h 5322018"/>
              <a:gd name="connsiteX111" fmla="*/ 2994428 w 7766407"/>
              <a:gd name="connsiteY111" fmla="*/ 3834466 h 5322018"/>
              <a:gd name="connsiteX112" fmla="*/ 2992169 w 7766407"/>
              <a:gd name="connsiteY112" fmla="*/ 3835021 h 5322018"/>
              <a:gd name="connsiteX113" fmla="*/ 2983549 w 7766407"/>
              <a:gd name="connsiteY113" fmla="*/ 3847993 h 5322018"/>
              <a:gd name="connsiteX114" fmla="*/ 2853933 w 7766407"/>
              <a:gd name="connsiteY114" fmla="*/ 3953133 h 5322018"/>
              <a:gd name="connsiteX115" fmla="*/ 2700319 w 7766407"/>
              <a:gd name="connsiteY115" fmla="*/ 4113764 h 5322018"/>
              <a:gd name="connsiteX116" fmla="*/ 2510176 w 7766407"/>
              <a:gd name="connsiteY116" fmla="*/ 4248057 h 5322018"/>
              <a:gd name="connsiteX117" fmla="*/ 2435589 w 7766407"/>
              <a:gd name="connsiteY117" fmla="*/ 4314608 h 5322018"/>
              <a:gd name="connsiteX118" fmla="*/ 2415553 w 7766407"/>
              <a:gd name="connsiteY118" fmla="*/ 4320982 h 5322018"/>
              <a:gd name="connsiteX119" fmla="*/ 2411954 w 7766407"/>
              <a:gd name="connsiteY119" fmla="*/ 4321914 h 5322018"/>
              <a:gd name="connsiteX120" fmla="*/ 2354125 w 7766407"/>
              <a:gd name="connsiteY120" fmla="*/ 4349531 h 5322018"/>
              <a:gd name="connsiteX121" fmla="*/ 2283738 w 7766407"/>
              <a:gd name="connsiteY121" fmla="*/ 4401913 h 5322018"/>
              <a:gd name="connsiteX122" fmla="*/ 2274639 w 7766407"/>
              <a:gd name="connsiteY122" fmla="*/ 4413265 h 5322018"/>
              <a:gd name="connsiteX123" fmla="*/ 2200361 w 7766407"/>
              <a:gd name="connsiteY123" fmla="*/ 4461969 h 5322018"/>
              <a:gd name="connsiteX124" fmla="*/ 2151385 w 7766407"/>
              <a:gd name="connsiteY124" fmla="*/ 4498639 h 5322018"/>
              <a:gd name="connsiteX125" fmla="*/ 2142612 w 7766407"/>
              <a:gd name="connsiteY125" fmla="*/ 4509639 h 5322018"/>
              <a:gd name="connsiteX126" fmla="*/ 2126867 w 7766407"/>
              <a:gd name="connsiteY126" fmla="*/ 4512135 h 5322018"/>
              <a:gd name="connsiteX127" fmla="*/ 2120592 w 7766407"/>
              <a:gd name="connsiteY127" fmla="*/ 4509890 h 5322018"/>
              <a:gd name="connsiteX128" fmla="*/ 2082302 w 7766407"/>
              <a:gd name="connsiteY128" fmla="*/ 4540317 h 5322018"/>
              <a:gd name="connsiteX129" fmla="*/ 2077252 w 7766407"/>
              <a:gd name="connsiteY129" fmla="*/ 4543206 h 5322018"/>
              <a:gd name="connsiteX130" fmla="*/ 2040915 w 7766407"/>
              <a:gd name="connsiteY130" fmla="*/ 4560268 h 5322018"/>
              <a:gd name="connsiteX131" fmla="*/ 1984507 w 7766407"/>
              <a:gd name="connsiteY131" fmla="*/ 4581220 h 5322018"/>
              <a:gd name="connsiteX132" fmla="*/ 1921726 w 7766407"/>
              <a:gd name="connsiteY132" fmla="*/ 4594994 h 5322018"/>
              <a:gd name="connsiteX133" fmla="*/ 1886796 w 7766407"/>
              <a:gd name="connsiteY133" fmla="*/ 4605417 h 5322018"/>
              <a:gd name="connsiteX134" fmla="*/ 1861080 w 7766407"/>
              <a:gd name="connsiteY134" fmla="*/ 4610008 h 5322018"/>
              <a:gd name="connsiteX135" fmla="*/ 1829217 w 7766407"/>
              <a:gd name="connsiteY135" fmla="*/ 4618611 h 5322018"/>
              <a:gd name="connsiteX136" fmla="*/ 1809298 w 7766407"/>
              <a:gd name="connsiteY136" fmla="*/ 4630561 h 5322018"/>
              <a:gd name="connsiteX137" fmla="*/ 1734333 w 7766407"/>
              <a:gd name="connsiteY137" fmla="*/ 4646342 h 5322018"/>
              <a:gd name="connsiteX138" fmla="*/ 1356409 w 7766407"/>
              <a:gd name="connsiteY138" fmla="*/ 4866278 h 5322018"/>
              <a:gd name="connsiteX139" fmla="*/ 1048676 w 7766407"/>
              <a:gd name="connsiteY139" fmla="*/ 4988133 h 5322018"/>
              <a:gd name="connsiteX140" fmla="*/ 862512 w 7766407"/>
              <a:gd name="connsiteY140" fmla="*/ 5095694 h 5322018"/>
              <a:gd name="connsiteX141" fmla="*/ 861635 w 7766407"/>
              <a:gd name="connsiteY141" fmla="*/ 5094880 h 5322018"/>
              <a:gd name="connsiteX142" fmla="*/ 850724 w 7766407"/>
              <a:gd name="connsiteY142" fmla="*/ 5095804 h 5322018"/>
              <a:gd name="connsiteX143" fmla="*/ 830865 w 7766407"/>
              <a:gd name="connsiteY143" fmla="*/ 5100063 h 5322018"/>
              <a:gd name="connsiteX144" fmla="*/ 779694 w 7766407"/>
              <a:gd name="connsiteY144" fmla="*/ 5096364 h 5322018"/>
              <a:gd name="connsiteX145" fmla="*/ 746322 w 7766407"/>
              <a:gd name="connsiteY145" fmla="*/ 5117315 h 5322018"/>
              <a:gd name="connsiteX146" fmla="*/ 739355 w 7766407"/>
              <a:gd name="connsiteY146" fmla="*/ 5120945 h 5322018"/>
              <a:gd name="connsiteX147" fmla="*/ 739112 w 7766407"/>
              <a:gd name="connsiteY147" fmla="*/ 5120776 h 5322018"/>
              <a:gd name="connsiteX148" fmla="*/ 731553 w 7766407"/>
              <a:gd name="connsiteY148" fmla="*/ 5124122 h 5322018"/>
              <a:gd name="connsiteX149" fmla="*/ 713129 w 7766407"/>
              <a:gd name="connsiteY149" fmla="*/ 5134606 h 5322018"/>
              <a:gd name="connsiteX150" fmla="*/ 707783 w 7766407"/>
              <a:gd name="connsiteY150" fmla="*/ 5135422 h 5322018"/>
              <a:gd name="connsiteX151" fmla="*/ 674773 w 7766407"/>
              <a:gd name="connsiteY151" fmla="*/ 5139365 h 5322018"/>
              <a:gd name="connsiteX152" fmla="*/ 580910 w 7766407"/>
              <a:gd name="connsiteY152" fmla="*/ 5175217 h 5322018"/>
              <a:gd name="connsiteX153" fmla="*/ 0 w 7766407"/>
              <a:gd name="connsiteY153" fmla="*/ 5322018 h 5322018"/>
              <a:gd name="connsiteX154" fmla="*/ 283803 w 7766407"/>
              <a:gd name="connsiteY154" fmla="*/ 2134804 h 5322018"/>
              <a:gd name="connsiteX155" fmla="*/ 443847 w 7766407"/>
              <a:gd name="connsiteY155" fmla="*/ 346023 h 5322018"/>
              <a:gd name="connsiteX156" fmla="*/ 445556 w 7766407"/>
              <a:gd name="connsiteY156" fmla="*/ 318255 h 5322018"/>
              <a:gd name="connsiteX157" fmla="*/ 473895 w 7766407"/>
              <a:gd name="connsiteY157" fmla="*/ 0 h 5322018"/>
              <a:gd name="connsiteX0" fmla="*/ 473895 w 7766407"/>
              <a:gd name="connsiteY0" fmla="*/ 0 h 5322018"/>
              <a:gd name="connsiteX1" fmla="*/ 7766407 w 7766407"/>
              <a:gd name="connsiteY1" fmla="*/ 649356 h 5322018"/>
              <a:gd name="connsiteX2" fmla="*/ 7754419 w 7766407"/>
              <a:gd name="connsiteY2" fmla="*/ 656832 h 5322018"/>
              <a:gd name="connsiteX3" fmla="*/ 7674875 w 7766407"/>
              <a:gd name="connsiteY3" fmla="*/ 705925 h 5322018"/>
              <a:gd name="connsiteX4" fmla="*/ 7594593 w 7766407"/>
              <a:gd name="connsiteY4" fmla="*/ 715147 h 5322018"/>
              <a:gd name="connsiteX5" fmla="*/ 7522045 w 7766407"/>
              <a:gd name="connsiteY5" fmla="*/ 799587 h 5322018"/>
              <a:gd name="connsiteX6" fmla="*/ 7399327 w 7766407"/>
              <a:gd name="connsiteY6" fmla="*/ 845960 h 5322018"/>
              <a:gd name="connsiteX7" fmla="*/ 7322627 w 7766407"/>
              <a:gd name="connsiteY7" fmla="*/ 887773 h 5322018"/>
              <a:gd name="connsiteX8" fmla="*/ 7151262 w 7766407"/>
              <a:gd name="connsiteY8" fmla="*/ 984886 h 5322018"/>
              <a:gd name="connsiteX9" fmla="*/ 6756023 w 7766407"/>
              <a:gd name="connsiteY9" fmla="*/ 1188542 h 5322018"/>
              <a:gd name="connsiteX10" fmla="*/ 6712672 w 7766407"/>
              <a:gd name="connsiteY10" fmla="*/ 1246467 h 5322018"/>
              <a:gd name="connsiteX11" fmla="*/ 6687440 w 7766407"/>
              <a:gd name="connsiteY11" fmla="*/ 1260662 h 5322018"/>
              <a:gd name="connsiteX12" fmla="*/ 6641885 w 7766407"/>
              <a:gd name="connsiteY12" fmla="*/ 1309000 h 5322018"/>
              <a:gd name="connsiteX13" fmla="*/ 6489577 w 7766407"/>
              <a:gd name="connsiteY13" fmla="*/ 1398613 h 5322018"/>
              <a:gd name="connsiteX14" fmla="*/ 6384287 w 7766407"/>
              <a:gd name="connsiteY14" fmla="*/ 1451239 h 5322018"/>
              <a:gd name="connsiteX15" fmla="*/ 6220937 w 7766407"/>
              <a:gd name="connsiteY15" fmla="*/ 1540763 h 5322018"/>
              <a:gd name="connsiteX16" fmla="*/ 6109958 w 7766407"/>
              <a:gd name="connsiteY16" fmla="*/ 1601219 h 5322018"/>
              <a:gd name="connsiteX17" fmla="*/ 6014458 w 7766407"/>
              <a:gd name="connsiteY17" fmla="*/ 1670184 h 5322018"/>
              <a:gd name="connsiteX18" fmla="*/ 5839315 w 7766407"/>
              <a:gd name="connsiteY18" fmla="*/ 1841855 h 5322018"/>
              <a:gd name="connsiteX19" fmla="*/ 5810333 w 7766407"/>
              <a:gd name="connsiteY19" fmla="*/ 1879264 h 5322018"/>
              <a:gd name="connsiteX20" fmla="*/ 5796856 w 7766407"/>
              <a:gd name="connsiteY20" fmla="*/ 1903903 h 5322018"/>
              <a:gd name="connsiteX21" fmla="*/ 5776991 w 7766407"/>
              <a:gd name="connsiteY21" fmla="*/ 1913445 h 5322018"/>
              <a:gd name="connsiteX22" fmla="*/ 5768324 w 7766407"/>
              <a:gd name="connsiteY22" fmla="*/ 1930187 h 5322018"/>
              <a:gd name="connsiteX23" fmla="*/ 5746715 w 7766407"/>
              <a:gd name="connsiteY23" fmla="*/ 1935728 h 5322018"/>
              <a:gd name="connsiteX24" fmla="*/ 5730244 w 7766407"/>
              <a:gd name="connsiteY24" fmla="*/ 1946380 h 5322018"/>
              <a:gd name="connsiteX25" fmla="*/ 5551772 w 7766407"/>
              <a:gd name="connsiteY25" fmla="*/ 2005270 h 5322018"/>
              <a:gd name="connsiteX26" fmla="*/ 5246617 w 7766407"/>
              <a:gd name="connsiteY26" fmla="*/ 2162655 h 5322018"/>
              <a:gd name="connsiteX27" fmla="*/ 5108893 w 7766407"/>
              <a:gd name="connsiteY27" fmla="*/ 2264498 h 5322018"/>
              <a:gd name="connsiteX28" fmla="*/ 4972149 w 7766407"/>
              <a:gd name="connsiteY28" fmla="*/ 2387894 h 5322018"/>
              <a:gd name="connsiteX29" fmla="*/ 4933888 w 7766407"/>
              <a:gd name="connsiteY29" fmla="*/ 2412305 h 5322018"/>
              <a:gd name="connsiteX30" fmla="*/ 4886680 w 7766407"/>
              <a:gd name="connsiteY30" fmla="*/ 2435959 h 5322018"/>
              <a:gd name="connsiteX31" fmla="*/ 4858349 w 7766407"/>
              <a:gd name="connsiteY31" fmla="*/ 2449951 h 5322018"/>
              <a:gd name="connsiteX32" fmla="*/ 4790282 w 7766407"/>
              <a:gd name="connsiteY32" fmla="*/ 2498841 h 5322018"/>
              <a:gd name="connsiteX33" fmla="*/ 4695421 w 7766407"/>
              <a:gd name="connsiteY33" fmla="*/ 2608329 h 5322018"/>
              <a:gd name="connsiteX34" fmla="*/ 4660953 w 7766407"/>
              <a:gd name="connsiteY34" fmla="*/ 2633640 h 5322018"/>
              <a:gd name="connsiteX35" fmla="*/ 4617793 w 7766407"/>
              <a:gd name="connsiteY35" fmla="*/ 2682689 h 5322018"/>
              <a:gd name="connsiteX36" fmla="*/ 4540653 w 7766407"/>
              <a:gd name="connsiteY36" fmla="*/ 2726039 h 5322018"/>
              <a:gd name="connsiteX37" fmla="*/ 4478244 w 7766407"/>
              <a:gd name="connsiteY37" fmla="*/ 2754222 h 5322018"/>
              <a:gd name="connsiteX38" fmla="*/ 4445069 w 7766407"/>
              <a:gd name="connsiteY38" fmla="*/ 2771978 h 5322018"/>
              <a:gd name="connsiteX39" fmla="*/ 4418912 w 7766407"/>
              <a:gd name="connsiteY39" fmla="*/ 2782732 h 5322018"/>
              <a:gd name="connsiteX40" fmla="*/ 4363178 w 7766407"/>
              <a:gd name="connsiteY40" fmla="*/ 2821763 h 5322018"/>
              <a:gd name="connsiteX41" fmla="*/ 4275326 w 7766407"/>
              <a:gd name="connsiteY41" fmla="*/ 2891335 h 5322018"/>
              <a:gd name="connsiteX42" fmla="*/ 4255667 w 7766407"/>
              <a:gd name="connsiteY42" fmla="*/ 2905018 h 5322018"/>
              <a:gd name="connsiteX43" fmla="*/ 4234983 w 7766407"/>
              <a:gd name="connsiteY43" fmla="*/ 2912298 h 5322018"/>
              <a:gd name="connsiteX44" fmla="*/ 4226882 w 7766407"/>
              <a:gd name="connsiteY44" fmla="*/ 2910079 h 5322018"/>
              <a:gd name="connsiteX45" fmla="*/ 4215462 w 7766407"/>
              <a:gd name="connsiteY45" fmla="*/ 2916885 h 5322018"/>
              <a:gd name="connsiteX46" fmla="*/ 4211632 w 7766407"/>
              <a:gd name="connsiteY46" fmla="*/ 2917760 h 5322018"/>
              <a:gd name="connsiteX47" fmla="*/ 4190465 w 7766407"/>
              <a:gd name="connsiteY47" fmla="*/ 2923708 h 5322018"/>
              <a:gd name="connsiteX48" fmla="*/ 4164947 w 7766407"/>
              <a:gd name="connsiteY48" fmla="*/ 2959675 h 5322018"/>
              <a:gd name="connsiteX49" fmla="*/ 4117371 w 7766407"/>
              <a:gd name="connsiteY49" fmla="*/ 2984784 h 5322018"/>
              <a:gd name="connsiteX50" fmla="*/ 3904979 w 7766407"/>
              <a:gd name="connsiteY50" fmla="*/ 3091607 h 5322018"/>
              <a:gd name="connsiteX51" fmla="*/ 3778911 w 7766407"/>
              <a:gd name="connsiteY51" fmla="*/ 3255548 h 5322018"/>
              <a:gd name="connsiteX52" fmla="*/ 3728606 w 7766407"/>
              <a:gd name="connsiteY52" fmla="*/ 3295465 h 5322018"/>
              <a:gd name="connsiteX53" fmla="*/ 3718668 w 7766407"/>
              <a:gd name="connsiteY53" fmla="*/ 3304992 h 5322018"/>
              <a:gd name="connsiteX54" fmla="*/ 3717842 w 7766407"/>
              <a:gd name="connsiteY54" fmla="*/ 3305447 h 5322018"/>
              <a:gd name="connsiteX55" fmla="*/ 3718578 w 7766407"/>
              <a:gd name="connsiteY55" fmla="*/ 3308616 h 5322018"/>
              <a:gd name="connsiteX56" fmla="*/ 3712398 w 7766407"/>
              <a:gd name="connsiteY56" fmla="*/ 3318359 h 5322018"/>
              <a:gd name="connsiteX57" fmla="*/ 3702979 w 7766407"/>
              <a:gd name="connsiteY57" fmla="*/ 3338545 h 5322018"/>
              <a:gd name="connsiteX58" fmla="*/ 3698626 w 7766407"/>
              <a:gd name="connsiteY58" fmla="*/ 3341390 h 5322018"/>
              <a:gd name="connsiteX59" fmla="*/ 3680384 w 7766407"/>
              <a:gd name="connsiteY59" fmla="*/ 3370390 h 5322018"/>
              <a:gd name="connsiteX60" fmla="*/ 3678906 w 7766407"/>
              <a:gd name="connsiteY60" fmla="*/ 3370346 h 5322018"/>
              <a:gd name="connsiteX61" fmla="*/ 3668393 w 7766407"/>
              <a:gd name="connsiteY61" fmla="*/ 3376590 h 5322018"/>
              <a:gd name="connsiteX62" fmla="*/ 3661364 w 7766407"/>
              <a:gd name="connsiteY62" fmla="*/ 3371467 h 5322018"/>
              <a:gd name="connsiteX63" fmla="*/ 3658334 w 7766407"/>
              <a:gd name="connsiteY63" fmla="*/ 3373274 h 5322018"/>
              <a:gd name="connsiteX64" fmla="*/ 3657792 w 7766407"/>
              <a:gd name="connsiteY64" fmla="*/ 3373950 h 5322018"/>
              <a:gd name="connsiteX65" fmla="*/ 3651105 w 7766407"/>
              <a:gd name="connsiteY65" fmla="*/ 3389533 h 5322018"/>
              <a:gd name="connsiteX66" fmla="*/ 3648132 w 7766407"/>
              <a:gd name="connsiteY66" fmla="*/ 3388884 h 5322018"/>
              <a:gd name="connsiteX67" fmla="*/ 3643801 w 7766407"/>
              <a:gd name="connsiteY67" fmla="*/ 3396002 h 5322018"/>
              <a:gd name="connsiteX68" fmla="*/ 3639159 w 7766407"/>
              <a:gd name="connsiteY68" fmla="*/ 3398369 h 5322018"/>
              <a:gd name="connsiteX69" fmla="*/ 3617811 w 7766407"/>
              <a:gd name="connsiteY69" fmla="*/ 3425254 h 5322018"/>
              <a:gd name="connsiteX70" fmla="*/ 3616346 w 7766407"/>
              <a:gd name="connsiteY70" fmla="*/ 3425054 h 5322018"/>
              <a:gd name="connsiteX71" fmla="*/ 3605202 w 7766407"/>
              <a:gd name="connsiteY71" fmla="*/ 3430140 h 5322018"/>
              <a:gd name="connsiteX72" fmla="*/ 3586582 w 7766407"/>
              <a:gd name="connsiteY72" fmla="*/ 3441167 h 5322018"/>
              <a:gd name="connsiteX73" fmla="*/ 3580103 w 7766407"/>
              <a:gd name="connsiteY73" fmla="*/ 3439005 h 5322018"/>
              <a:gd name="connsiteX74" fmla="*/ 3576872 w 7766407"/>
              <a:gd name="connsiteY74" fmla="*/ 3444094 h 5322018"/>
              <a:gd name="connsiteX75" fmla="*/ 3572338 w 7766407"/>
              <a:gd name="connsiteY75" fmla="*/ 3449943 h 5322018"/>
              <a:gd name="connsiteX76" fmla="*/ 3571965 w 7766407"/>
              <a:gd name="connsiteY76" fmla="*/ 3449964 h 5322018"/>
              <a:gd name="connsiteX77" fmla="*/ 3566623 w 7766407"/>
              <a:gd name="connsiteY77" fmla="*/ 3455947 h 5322018"/>
              <a:gd name="connsiteX78" fmla="*/ 3564070 w 7766407"/>
              <a:gd name="connsiteY78" fmla="*/ 3460601 h 5322018"/>
              <a:gd name="connsiteX79" fmla="*/ 3526726 w 7766407"/>
              <a:gd name="connsiteY79" fmla="*/ 3463163 h 5322018"/>
              <a:gd name="connsiteX80" fmla="*/ 3525139 w 7766407"/>
              <a:gd name="connsiteY80" fmla="*/ 3464518 h 5322018"/>
              <a:gd name="connsiteX81" fmla="*/ 3506741 w 7766407"/>
              <a:gd name="connsiteY81" fmla="*/ 3487501 h 5322018"/>
              <a:gd name="connsiteX82" fmla="*/ 3501585 w 7766407"/>
              <a:gd name="connsiteY82" fmla="*/ 3492832 h 5322018"/>
              <a:gd name="connsiteX83" fmla="*/ 3501212 w 7766407"/>
              <a:gd name="connsiteY83" fmla="*/ 3492813 h 5322018"/>
              <a:gd name="connsiteX84" fmla="*/ 3495239 w 7766407"/>
              <a:gd name="connsiteY84" fmla="*/ 3498192 h 5322018"/>
              <a:gd name="connsiteX85" fmla="*/ 3492183 w 7766407"/>
              <a:gd name="connsiteY85" fmla="*/ 3502548 h 5322018"/>
              <a:gd name="connsiteX86" fmla="*/ 3476697 w 7766407"/>
              <a:gd name="connsiteY86" fmla="*/ 3501956 h 5322018"/>
              <a:gd name="connsiteX87" fmla="*/ 3469187 w 7766407"/>
              <a:gd name="connsiteY87" fmla="*/ 3506574 h 5322018"/>
              <a:gd name="connsiteX88" fmla="*/ 3408103 w 7766407"/>
              <a:gd name="connsiteY88" fmla="*/ 3549813 h 5322018"/>
              <a:gd name="connsiteX89" fmla="*/ 3326209 w 7766407"/>
              <a:gd name="connsiteY89" fmla="*/ 3609630 h 5322018"/>
              <a:gd name="connsiteX90" fmla="*/ 3297595 w 7766407"/>
              <a:gd name="connsiteY90" fmla="*/ 3632513 h 5322018"/>
              <a:gd name="connsiteX91" fmla="*/ 3242015 w 7766407"/>
              <a:gd name="connsiteY91" fmla="*/ 3667904 h 5322018"/>
              <a:gd name="connsiteX92" fmla="*/ 3213720 w 7766407"/>
              <a:gd name="connsiteY92" fmla="*/ 3680766 h 5322018"/>
              <a:gd name="connsiteX93" fmla="*/ 3212968 w 7766407"/>
              <a:gd name="connsiteY93" fmla="*/ 3681905 h 5322018"/>
              <a:gd name="connsiteX94" fmla="*/ 3208857 w 7766407"/>
              <a:gd name="connsiteY94" fmla="*/ 3681194 h 5322018"/>
              <a:gd name="connsiteX95" fmla="*/ 3203557 w 7766407"/>
              <a:gd name="connsiteY95" fmla="*/ 3683492 h 5322018"/>
              <a:gd name="connsiteX96" fmla="*/ 3192199 w 7766407"/>
              <a:gd name="connsiteY96" fmla="*/ 3693448 h 5322018"/>
              <a:gd name="connsiteX97" fmla="*/ 3188443 w 7766407"/>
              <a:gd name="connsiteY97" fmla="*/ 3697797 h 5322018"/>
              <a:gd name="connsiteX98" fmla="*/ 3181853 w 7766407"/>
              <a:gd name="connsiteY98" fmla="*/ 3702869 h 5322018"/>
              <a:gd name="connsiteX99" fmla="*/ 3181526 w 7766407"/>
              <a:gd name="connsiteY99" fmla="*/ 3702803 h 5322018"/>
              <a:gd name="connsiteX100" fmla="*/ 3175672 w 7766407"/>
              <a:gd name="connsiteY100" fmla="*/ 3707933 h 5322018"/>
              <a:gd name="connsiteX101" fmla="*/ 3149098 w 7766407"/>
              <a:gd name="connsiteY101" fmla="*/ 3735473 h 5322018"/>
              <a:gd name="connsiteX102" fmla="*/ 3093676 w 7766407"/>
              <a:gd name="connsiteY102" fmla="*/ 3747916 h 5322018"/>
              <a:gd name="connsiteX103" fmla="*/ 3074500 w 7766407"/>
              <a:gd name="connsiteY103" fmla="*/ 3757479 h 5322018"/>
              <a:gd name="connsiteX104" fmla="*/ 3063387 w 7766407"/>
              <a:gd name="connsiteY104" fmla="*/ 3761557 h 5322018"/>
              <a:gd name="connsiteX105" fmla="*/ 3062129 w 7766407"/>
              <a:gd name="connsiteY105" fmla="*/ 3761145 h 5322018"/>
              <a:gd name="connsiteX106" fmla="*/ 3036739 w 7766407"/>
              <a:gd name="connsiteY106" fmla="*/ 3787643 h 5322018"/>
              <a:gd name="connsiteX107" fmla="*/ 3032052 w 7766407"/>
              <a:gd name="connsiteY107" fmla="*/ 3789608 h 5322018"/>
              <a:gd name="connsiteX108" fmla="*/ 3017184 w 7766407"/>
              <a:gd name="connsiteY108" fmla="*/ 3808868 h 5322018"/>
              <a:gd name="connsiteX109" fmla="*/ 3008605 w 7766407"/>
              <a:gd name="connsiteY109" fmla="*/ 3817755 h 5322018"/>
              <a:gd name="connsiteX110" fmla="*/ 3008033 w 7766407"/>
              <a:gd name="connsiteY110" fmla="*/ 3822453 h 5322018"/>
              <a:gd name="connsiteX111" fmla="*/ 2994428 w 7766407"/>
              <a:gd name="connsiteY111" fmla="*/ 3834466 h 5322018"/>
              <a:gd name="connsiteX112" fmla="*/ 2992169 w 7766407"/>
              <a:gd name="connsiteY112" fmla="*/ 3835021 h 5322018"/>
              <a:gd name="connsiteX113" fmla="*/ 2983549 w 7766407"/>
              <a:gd name="connsiteY113" fmla="*/ 3847993 h 5322018"/>
              <a:gd name="connsiteX114" fmla="*/ 2853933 w 7766407"/>
              <a:gd name="connsiteY114" fmla="*/ 3953133 h 5322018"/>
              <a:gd name="connsiteX115" fmla="*/ 2700319 w 7766407"/>
              <a:gd name="connsiteY115" fmla="*/ 4113764 h 5322018"/>
              <a:gd name="connsiteX116" fmla="*/ 2510176 w 7766407"/>
              <a:gd name="connsiteY116" fmla="*/ 4248057 h 5322018"/>
              <a:gd name="connsiteX117" fmla="*/ 2435589 w 7766407"/>
              <a:gd name="connsiteY117" fmla="*/ 4314608 h 5322018"/>
              <a:gd name="connsiteX118" fmla="*/ 2415553 w 7766407"/>
              <a:gd name="connsiteY118" fmla="*/ 4320982 h 5322018"/>
              <a:gd name="connsiteX119" fmla="*/ 2411954 w 7766407"/>
              <a:gd name="connsiteY119" fmla="*/ 4321914 h 5322018"/>
              <a:gd name="connsiteX120" fmla="*/ 2354125 w 7766407"/>
              <a:gd name="connsiteY120" fmla="*/ 4349531 h 5322018"/>
              <a:gd name="connsiteX121" fmla="*/ 2283738 w 7766407"/>
              <a:gd name="connsiteY121" fmla="*/ 4401913 h 5322018"/>
              <a:gd name="connsiteX122" fmla="*/ 2274639 w 7766407"/>
              <a:gd name="connsiteY122" fmla="*/ 4413265 h 5322018"/>
              <a:gd name="connsiteX123" fmla="*/ 2200361 w 7766407"/>
              <a:gd name="connsiteY123" fmla="*/ 4461969 h 5322018"/>
              <a:gd name="connsiteX124" fmla="*/ 2151385 w 7766407"/>
              <a:gd name="connsiteY124" fmla="*/ 4498639 h 5322018"/>
              <a:gd name="connsiteX125" fmla="*/ 2142612 w 7766407"/>
              <a:gd name="connsiteY125" fmla="*/ 4509639 h 5322018"/>
              <a:gd name="connsiteX126" fmla="*/ 2126867 w 7766407"/>
              <a:gd name="connsiteY126" fmla="*/ 4512135 h 5322018"/>
              <a:gd name="connsiteX127" fmla="*/ 2120592 w 7766407"/>
              <a:gd name="connsiteY127" fmla="*/ 4509890 h 5322018"/>
              <a:gd name="connsiteX128" fmla="*/ 2082302 w 7766407"/>
              <a:gd name="connsiteY128" fmla="*/ 4540317 h 5322018"/>
              <a:gd name="connsiteX129" fmla="*/ 2077252 w 7766407"/>
              <a:gd name="connsiteY129" fmla="*/ 4543206 h 5322018"/>
              <a:gd name="connsiteX130" fmla="*/ 2040915 w 7766407"/>
              <a:gd name="connsiteY130" fmla="*/ 4560268 h 5322018"/>
              <a:gd name="connsiteX131" fmla="*/ 1984507 w 7766407"/>
              <a:gd name="connsiteY131" fmla="*/ 4581220 h 5322018"/>
              <a:gd name="connsiteX132" fmla="*/ 1921726 w 7766407"/>
              <a:gd name="connsiteY132" fmla="*/ 4594994 h 5322018"/>
              <a:gd name="connsiteX133" fmla="*/ 1886796 w 7766407"/>
              <a:gd name="connsiteY133" fmla="*/ 4605417 h 5322018"/>
              <a:gd name="connsiteX134" fmla="*/ 1861080 w 7766407"/>
              <a:gd name="connsiteY134" fmla="*/ 4610008 h 5322018"/>
              <a:gd name="connsiteX135" fmla="*/ 1829217 w 7766407"/>
              <a:gd name="connsiteY135" fmla="*/ 4618611 h 5322018"/>
              <a:gd name="connsiteX136" fmla="*/ 1809298 w 7766407"/>
              <a:gd name="connsiteY136" fmla="*/ 4630561 h 5322018"/>
              <a:gd name="connsiteX137" fmla="*/ 1734333 w 7766407"/>
              <a:gd name="connsiteY137" fmla="*/ 4646342 h 5322018"/>
              <a:gd name="connsiteX138" fmla="*/ 1356409 w 7766407"/>
              <a:gd name="connsiteY138" fmla="*/ 4866278 h 5322018"/>
              <a:gd name="connsiteX139" fmla="*/ 1048676 w 7766407"/>
              <a:gd name="connsiteY139" fmla="*/ 4988133 h 5322018"/>
              <a:gd name="connsiteX140" fmla="*/ 862512 w 7766407"/>
              <a:gd name="connsiteY140" fmla="*/ 5095694 h 5322018"/>
              <a:gd name="connsiteX141" fmla="*/ 861635 w 7766407"/>
              <a:gd name="connsiteY141" fmla="*/ 5094880 h 5322018"/>
              <a:gd name="connsiteX142" fmla="*/ 850724 w 7766407"/>
              <a:gd name="connsiteY142" fmla="*/ 5095804 h 5322018"/>
              <a:gd name="connsiteX143" fmla="*/ 830865 w 7766407"/>
              <a:gd name="connsiteY143" fmla="*/ 5100063 h 5322018"/>
              <a:gd name="connsiteX144" fmla="*/ 779694 w 7766407"/>
              <a:gd name="connsiteY144" fmla="*/ 5096364 h 5322018"/>
              <a:gd name="connsiteX145" fmla="*/ 746322 w 7766407"/>
              <a:gd name="connsiteY145" fmla="*/ 5117315 h 5322018"/>
              <a:gd name="connsiteX146" fmla="*/ 739355 w 7766407"/>
              <a:gd name="connsiteY146" fmla="*/ 5120945 h 5322018"/>
              <a:gd name="connsiteX147" fmla="*/ 739112 w 7766407"/>
              <a:gd name="connsiteY147" fmla="*/ 5120776 h 5322018"/>
              <a:gd name="connsiteX148" fmla="*/ 731553 w 7766407"/>
              <a:gd name="connsiteY148" fmla="*/ 5124122 h 5322018"/>
              <a:gd name="connsiteX149" fmla="*/ 713129 w 7766407"/>
              <a:gd name="connsiteY149" fmla="*/ 5134606 h 5322018"/>
              <a:gd name="connsiteX150" fmla="*/ 707783 w 7766407"/>
              <a:gd name="connsiteY150" fmla="*/ 5135422 h 5322018"/>
              <a:gd name="connsiteX151" fmla="*/ 674773 w 7766407"/>
              <a:gd name="connsiteY151" fmla="*/ 5139365 h 5322018"/>
              <a:gd name="connsiteX152" fmla="*/ 580910 w 7766407"/>
              <a:gd name="connsiteY152" fmla="*/ 5175217 h 5322018"/>
              <a:gd name="connsiteX153" fmla="*/ 0 w 7766407"/>
              <a:gd name="connsiteY153" fmla="*/ 5322018 h 5322018"/>
              <a:gd name="connsiteX154" fmla="*/ 283803 w 7766407"/>
              <a:gd name="connsiteY154" fmla="*/ 2134804 h 5322018"/>
              <a:gd name="connsiteX155" fmla="*/ 443847 w 7766407"/>
              <a:gd name="connsiteY155" fmla="*/ 346023 h 5322018"/>
              <a:gd name="connsiteX156" fmla="*/ 473895 w 7766407"/>
              <a:gd name="connsiteY156" fmla="*/ 0 h 5322018"/>
              <a:gd name="connsiteX0" fmla="*/ 473895 w 7766407"/>
              <a:gd name="connsiteY0" fmla="*/ 0 h 5322018"/>
              <a:gd name="connsiteX1" fmla="*/ 7766407 w 7766407"/>
              <a:gd name="connsiteY1" fmla="*/ 649356 h 5322018"/>
              <a:gd name="connsiteX2" fmla="*/ 7754419 w 7766407"/>
              <a:gd name="connsiteY2" fmla="*/ 656832 h 5322018"/>
              <a:gd name="connsiteX3" fmla="*/ 7674875 w 7766407"/>
              <a:gd name="connsiteY3" fmla="*/ 705925 h 5322018"/>
              <a:gd name="connsiteX4" fmla="*/ 7594593 w 7766407"/>
              <a:gd name="connsiteY4" fmla="*/ 715147 h 5322018"/>
              <a:gd name="connsiteX5" fmla="*/ 7522045 w 7766407"/>
              <a:gd name="connsiteY5" fmla="*/ 799587 h 5322018"/>
              <a:gd name="connsiteX6" fmla="*/ 7399327 w 7766407"/>
              <a:gd name="connsiteY6" fmla="*/ 845960 h 5322018"/>
              <a:gd name="connsiteX7" fmla="*/ 7322627 w 7766407"/>
              <a:gd name="connsiteY7" fmla="*/ 887773 h 5322018"/>
              <a:gd name="connsiteX8" fmla="*/ 7151262 w 7766407"/>
              <a:gd name="connsiteY8" fmla="*/ 984886 h 5322018"/>
              <a:gd name="connsiteX9" fmla="*/ 6756023 w 7766407"/>
              <a:gd name="connsiteY9" fmla="*/ 1188542 h 5322018"/>
              <a:gd name="connsiteX10" fmla="*/ 6712672 w 7766407"/>
              <a:gd name="connsiteY10" fmla="*/ 1246467 h 5322018"/>
              <a:gd name="connsiteX11" fmla="*/ 6687440 w 7766407"/>
              <a:gd name="connsiteY11" fmla="*/ 1260662 h 5322018"/>
              <a:gd name="connsiteX12" fmla="*/ 6641885 w 7766407"/>
              <a:gd name="connsiteY12" fmla="*/ 1309000 h 5322018"/>
              <a:gd name="connsiteX13" fmla="*/ 6489577 w 7766407"/>
              <a:gd name="connsiteY13" fmla="*/ 1398613 h 5322018"/>
              <a:gd name="connsiteX14" fmla="*/ 6384287 w 7766407"/>
              <a:gd name="connsiteY14" fmla="*/ 1451239 h 5322018"/>
              <a:gd name="connsiteX15" fmla="*/ 6220937 w 7766407"/>
              <a:gd name="connsiteY15" fmla="*/ 1540763 h 5322018"/>
              <a:gd name="connsiteX16" fmla="*/ 6109958 w 7766407"/>
              <a:gd name="connsiteY16" fmla="*/ 1601219 h 5322018"/>
              <a:gd name="connsiteX17" fmla="*/ 6014458 w 7766407"/>
              <a:gd name="connsiteY17" fmla="*/ 1670184 h 5322018"/>
              <a:gd name="connsiteX18" fmla="*/ 5839315 w 7766407"/>
              <a:gd name="connsiteY18" fmla="*/ 1841855 h 5322018"/>
              <a:gd name="connsiteX19" fmla="*/ 5810333 w 7766407"/>
              <a:gd name="connsiteY19" fmla="*/ 1879264 h 5322018"/>
              <a:gd name="connsiteX20" fmla="*/ 5796856 w 7766407"/>
              <a:gd name="connsiteY20" fmla="*/ 1903903 h 5322018"/>
              <a:gd name="connsiteX21" fmla="*/ 5776991 w 7766407"/>
              <a:gd name="connsiteY21" fmla="*/ 1913445 h 5322018"/>
              <a:gd name="connsiteX22" fmla="*/ 5768324 w 7766407"/>
              <a:gd name="connsiteY22" fmla="*/ 1930187 h 5322018"/>
              <a:gd name="connsiteX23" fmla="*/ 5746715 w 7766407"/>
              <a:gd name="connsiteY23" fmla="*/ 1935728 h 5322018"/>
              <a:gd name="connsiteX24" fmla="*/ 5730244 w 7766407"/>
              <a:gd name="connsiteY24" fmla="*/ 1946380 h 5322018"/>
              <a:gd name="connsiteX25" fmla="*/ 5551772 w 7766407"/>
              <a:gd name="connsiteY25" fmla="*/ 2005270 h 5322018"/>
              <a:gd name="connsiteX26" fmla="*/ 5246617 w 7766407"/>
              <a:gd name="connsiteY26" fmla="*/ 2162655 h 5322018"/>
              <a:gd name="connsiteX27" fmla="*/ 5108893 w 7766407"/>
              <a:gd name="connsiteY27" fmla="*/ 2264498 h 5322018"/>
              <a:gd name="connsiteX28" fmla="*/ 4972149 w 7766407"/>
              <a:gd name="connsiteY28" fmla="*/ 2387894 h 5322018"/>
              <a:gd name="connsiteX29" fmla="*/ 4933888 w 7766407"/>
              <a:gd name="connsiteY29" fmla="*/ 2412305 h 5322018"/>
              <a:gd name="connsiteX30" fmla="*/ 4886680 w 7766407"/>
              <a:gd name="connsiteY30" fmla="*/ 2435959 h 5322018"/>
              <a:gd name="connsiteX31" fmla="*/ 4858349 w 7766407"/>
              <a:gd name="connsiteY31" fmla="*/ 2449951 h 5322018"/>
              <a:gd name="connsiteX32" fmla="*/ 4790282 w 7766407"/>
              <a:gd name="connsiteY32" fmla="*/ 2498841 h 5322018"/>
              <a:gd name="connsiteX33" fmla="*/ 4695421 w 7766407"/>
              <a:gd name="connsiteY33" fmla="*/ 2608329 h 5322018"/>
              <a:gd name="connsiteX34" fmla="*/ 4660953 w 7766407"/>
              <a:gd name="connsiteY34" fmla="*/ 2633640 h 5322018"/>
              <a:gd name="connsiteX35" fmla="*/ 4617793 w 7766407"/>
              <a:gd name="connsiteY35" fmla="*/ 2682689 h 5322018"/>
              <a:gd name="connsiteX36" fmla="*/ 4540653 w 7766407"/>
              <a:gd name="connsiteY36" fmla="*/ 2726039 h 5322018"/>
              <a:gd name="connsiteX37" fmla="*/ 4478244 w 7766407"/>
              <a:gd name="connsiteY37" fmla="*/ 2754222 h 5322018"/>
              <a:gd name="connsiteX38" fmla="*/ 4445069 w 7766407"/>
              <a:gd name="connsiteY38" fmla="*/ 2771978 h 5322018"/>
              <a:gd name="connsiteX39" fmla="*/ 4418912 w 7766407"/>
              <a:gd name="connsiteY39" fmla="*/ 2782732 h 5322018"/>
              <a:gd name="connsiteX40" fmla="*/ 4363178 w 7766407"/>
              <a:gd name="connsiteY40" fmla="*/ 2821763 h 5322018"/>
              <a:gd name="connsiteX41" fmla="*/ 4275326 w 7766407"/>
              <a:gd name="connsiteY41" fmla="*/ 2891335 h 5322018"/>
              <a:gd name="connsiteX42" fmla="*/ 4255667 w 7766407"/>
              <a:gd name="connsiteY42" fmla="*/ 2905018 h 5322018"/>
              <a:gd name="connsiteX43" fmla="*/ 4234983 w 7766407"/>
              <a:gd name="connsiteY43" fmla="*/ 2912298 h 5322018"/>
              <a:gd name="connsiteX44" fmla="*/ 4226882 w 7766407"/>
              <a:gd name="connsiteY44" fmla="*/ 2910079 h 5322018"/>
              <a:gd name="connsiteX45" fmla="*/ 4215462 w 7766407"/>
              <a:gd name="connsiteY45" fmla="*/ 2916885 h 5322018"/>
              <a:gd name="connsiteX46" fmla="*/ 4211632 w 7766407"/>
              <a:gd name="connsiteY46" fmla="*/ 2917760 h 5322018"/>
              <a:gd name="connsiteX47" fmla="*/ 4190465 w 7766407"/>
              <a:gd name="connsiteY47" fmla="*/ 2923708 h 5322018"/>
              <a:gd name="connsiteX48" fmla="*/ 4164947 w 7766407"/>
              <a:gd name="connsiteY48" fmla="*/ 2959675 h 5322018"/>
              <a:gd name="connsiteX49" fmla="*/ 4117371 w 7766407"/>
              <a:gd name="connsiteY49" fmla="*/ 2984784 h 5322018"/>
              <a:gd name="connsiteX50" fmla="*/ 3904979 w 7766407"/>
              <a:gd name="connsiteY50" fmla="*/ 3091607 h 5322018"/>
              <a:gd name="connsiteX51" fmla="*/ 3778911 w 7766407"/>
              <a:gd name="connsiteY51" fmla="*/ 3255548 h 5322018"/>
              <a:gd name="connsiteX52" fmla="*/ 3728606 w 7766407"/>
              <a:gd name="connsiteY52" fmla="*/ 3295465 h 5322018"/>
              <a:gd name="connsiteX53" fmla="*/ 3718668 w 7766407"/>
              <a:gd name="connsiteY53" fmla="*/ 3304992 h 5322018"/>
              <a:gd name="connsiteX54" fmla="*/ 3717842 w 7766407"/>
              <a:gd name="connsiteY54" fmla="*/ 3305447 h 5322018"/>
              <a:gd name="connsiteX55" fmla="*/ 3718578 w 7766407"/>
              <a:gd name="connsiteY55" fmla="*/ 3308616 h 5322018"/>
              <a:gd name="connsiteX56" fmla="*/ 3712398 w 7766407"/>
              <a:gd name="connsiteY56" fmla="*/ 3318359 h 5322018"/>
              <a:gd name="connsiteX57" fmla="*/ 3702979 w 7766407"/>
              <a:gd name="connsiteY57" fmla="*/ 3338545 h 5322018"/>
              <a:gd name="connsiteX58" fmla="*/ 3698626 w 7766407"/>
              <a:gd name="connsiteY58" fmla="*/ 3341390 h 5322018"/>
              <a:gd name="connsiteX59" fmla="*/ 3680384 w 7766407"/>
              <a:gd name="connsiteY59" fmla="*/ 3370390 h 5322018"/>
              <a:gd name="connsiteX60" fmla="*/ 3678906 w 7766407"/>
              <a:gd name="connsiteY60" fmla="*/ 3370346 h 5322018"/>
              <a:gd name="connsiteX61" fmla="*/ 3668393 w 7766407"/>
              <a:gd name="connsiteY61" fmla="*/ 3376590 h 5322018"/>
              <a:gd name="connsiteX62" fmla="*/ 3661364 w 7766407"/>
              <a:gd name="connsiteY62" fmla="*/ 3371467 h 5322018"/>
              <a:gd name="connsiteX63" fmla="*/ 3658334 w 7766407"/>
              <a:gd name="connsiteY63" fmla="*/ 3373274 h 5322018"/>
              <a:gd name="connsiteX64" fmla="*/ 3657792 w 7766407"/>
              <a:gd name="connsiteY64" fmla="*/ 3373950 h 5322018"/>
              <a:gd name="connsiteX65" fmla="*/ 3651105 w 7766407"/>
              <a:gd name="connsiteY65" fmla="*/ 3389533 h 5322018"/>
              <a:gd name="connsiteX66" fmla="*/ 3648132 w 7766407"/>
              <a:gd name="connsiteY66" fmla="*/ 3388884 h 5322018"/>
              <a:gd name="connsiteX67" fmla="*/ 3643801 w 7766407"/>
              <a:gd name="connsiteY67" fmla="*/ 3396002 h 5322018"/>
              <a:gd name="connsiteX68" fmla="*/ 3639159 w 7766407"/>
              <a:gd name="connsiteY68" fmla="*/ 3398369 h 5322018"/>
              <a:gd name="connsiteX69" fmla="*/ 3617811 w 7766407"/>
              <a:gd name="connsiteY69" fmla="*/ 3425254 h 5322018"/>
              <a:gd name="connsiteX70" fmla="*/ 3616346 w 7766407"/>
              <a:gd name="connsiteY70" fmla="*/ 3425054 h 5322018"/>
              <a:gd name="connsiteX71" fmla="*/ 3605202 w 7766407"/>
              <a:gd name="connsiteY71" fmla="*/ 3430140 h 5322018"/>
              <a:gd name="connsiteX72" fmla="*/ 3586582 w 7766407"/>
              <a:gd name="connsiteY72" fmla="*/ 3441167 h 5322018"/>
              <a:gd name="connsiteX73" fmla="*/ 3580103 w 7766407"/>
              <a:gd name="connsiteY73" fmla="*/ 3439005 h 5322018"/>
              <a:gd name="connsiteX74" fmla="*/ 3576872 w 7766407"/>
              <a:gd name="connsiteY74" fmla="*/ 3444094 h 5322018"/>
              <a:gd name="connsiteX75" fmla="*/ 3572338 w 7766407"/>
              <a:gd name="connsiteY75" fmla="*/ 3449943 h 5322018"/>
              <a:gd name="connsiteX76" fmla="*/ 3571965 w 7766407"/>
              <a:gd name="connsiteY76" fmla="*/ 3449964 h 5322018"/>
              <a:gd name="connsiteX77" fmla="*/ 3566623 w 7766407"/>
              <a:gd name="connsiteY77" fmla="*/ 3455947 h 5322018"/>
              <a:gd name="connsiteX78" fmla="*/ 3564070 w 7766407"/>
              <a:gd name="connsiteY78" fmla="*/ 3460601 h 5322018"/>
              <a:gd name="connsiteX79" fmla="*/ 3526726 w 7766407"/>
              <a:gd name="connsiteY79" fmla="*/ 3463163 h 5322018"/>
              <a:gd name="connsiteX80" fmla="*/ 3525139 w 7766407"/>
              <a:gd name="connsiteY80" fmla="*/ 3464518 h 5322018"/>
              <a:gd name="connsiteX81" fmla="*/ 3506741 w 7766407"/>
              <a:gd name="connsiteY81" fmla="*/ 3487501 h 5322018"/>
              <a:gd name="connsiteX82" fmla="*/ 3501585 w 7766407"/>
              <a:gd name="connsiteY82" fmla="*/ 3492832 h 5322018"/>
              <a:gd name="connsiteX83" fmla="*/ 3501212 w 7766407"/>
              <a:gd name="connsiteY83" fmla="*/ 3492813 h 5322018"/>
              <a:gd name="connsiteX84" fmla="*/ 3495239 w 7766407"/>
              <a:gd name="connsiteY84" fmla="*/ 3498192 h 5322018"/>
              <a:gd name="connsiteX85" fmla="*/ 3492183 w 7766407"/>
              <a:gd name="connsiteY85" fmla="*/ 3502548 h 5322018"/>
              <a:gd name="connsiteX86" fmla="*/ 3476697 w 7766407"/>
              <a:gd name="connsiteY86" fmla="*/ 3501956 h 5322018"/>
              <a:gd name="connsiteX87" fmla="*/ 3469187 w 7766407"/>
              <a:gd name="connsiteY87" fmla="*/ 3506574 h 5322018"/>
              <a:gd name="connsiteX88" fmla="*/ 3408103 w 7766407"/>
              <a:gd name="connsiteY88" fmla="*/ 3549813 h 5322018"/>
              <a:gd name="connsiteX89" fmla="*/ 3326209 w 7766407"/>
              <a:gd name="connsiteY89" fmla="*/ 3609630 h 5322018"/>
              <a:gd name="connsiteX90" fmla="*/ 3297595 w 7766407"/>
              <a:gd name="connsiteY90" fmla="*/ 3632513 h 5322018"/>
              <a:gd name="connsiteX91" fmla="*/ 3242015 w 7766407"/>
              <a:gd name="connsiteY91" fmla="*/ 3667904 h 5322018"/>
              <a:gd name="connsiteX92" fmla="*/ 3213720 w 7766407"/>
              <a:gd name="connsiteY92" fmla="*/ 3680766 h 5322018"/>
              <a:gd name="connsiteX93" fmla="*/ 3212968 w 7766407"/>
              <a:gd name="connsiteY93" fmla="*/ 3681905 h 5322018"/>
              <a:gd name="connsiteX94" fmla="*/ 3208857 w 7766407"/>
              <a:gd name="connsiteY94" fmla="*/ 3681194 h 5322018"/>
              <a:gd name="connsiteX95" fmla="*/ 3203557 w 7766407"/>
              <a:gd name="connsiteY95" fmla="*/ 3683492 h 5322018"/>
              <a:gd name="connsiteX96" fmla="*/ 3192199 w 7766407"/>
              <a:gd name="connsiteY96" fmla="*/ 3693448 h 5322018"/>
              <a:gd name="connsiteX97" fmla="*/ 3188443 w 7766407"/>
              <a:gd name="connsiteY97" fmla="*/ 3697797 h 5322018"/>
              <a:gd name="connsiteX98" fmla="*/ 3181853 w 7766407"/>
              <a:gd name="connsiteY98" fmla="*/ 3702869 h 5322018"/>
              <a:gd name="connsiteX99" fmla="*/ 3181526 w 7766407"/>
              <a:gd name="connsiteY99" fmla="*/ 3702803 h 5322018"/>
              <a:gd name="connsiteX100" fmla="*/ 3175672 w 7766407"/>
              <a:gd name="connsiteY100" fmla="*/ 3707933 h 5322018"/>
              <a:gd name="connsiteX101" fmla="*/ 3149098 w 7766407"/>
              <a:gd name="connsiteY101" fmla="*/ 3735473 h 5322018"/>
              <a:gd name="connsiteX102" fmla="*/ 3093676 w 7766407"/>
              <a:gd name="connsiteY102" fmla="*/ 3747916 h 5322018"/>
              <a:gd name="connsiteX103" fmla="*/ 3074500 w 7766407"/>
              <a:gd name="connsiteY103" fmla="*/ 3757479 h 5322018"/>
              <a:gd name="connsiteX104" fmla="*/ 3063387 w 7766407"/>
              <a:gd name="connsiteY104" fmla="*/ 3761557 h 5322018"/>
              <a:gd name="connsiteX105" fmla="*/ 3062129 w 7766407"/>
              <a:gd name="connsiteY105" fmla="*/ 3761145 h 5322018"/>
              <a:gd name="connsiteX106" fmla="*/ 3036739 w 7766407"/>
              <a:gd name="connsiteY106" fmla="*/ 3787643 h 5322018"/>
              <a:gd name="connsiteX107" fmla="*/ 3032052 w 7766407"/>
              <a:gd name="connsiteY107" fmla="*/ 3789608 h 5322018"/>
              <a:gd name="connsiteX108" fmla="*/ 3017184 w 7766407"/>
              <a:gd name="connsiteY108" fmla="*/ 3808868 h 5322018"/>
              <a:gd name="connsiteX109" fmla="*/ 3008605 w 7766407"/>
              <a:gd name="connsiteY109" fmla="*/ 3817755 h 5322018"/>
              <a:gd name="connsiteX110" fmla="*/ 3008033 w 7766407"/>
              <a:gd name="connsiteY110" fmla="*/ 3822453 h 5322018"/>
              <a:gd name="connsiteX111" fmla="*/ 2994428 w 7766407"/>
              <a:gd name="connsiteY111" fmla="*/ 3834466 h 5322018"/>
              <a:gd name="connsiteX112" fmla="*/ 2992169 w 7766407"/>
              <a:gd name="connsiteY112" fmla="*/ 3835021 h 5322018"/>
              <a:gd name="connsiteX113" fmla="*/ 2983549 w 7766407"/>
              <a:gd name="connsiteY113" fmla="*/ 3847993 h 5322018"/>
              <a:gd name="connsiteX114" fmla="*/ 2853933 w 7766407"/>
              <a:gd name="connsiteY114" fmla="*/ 3953133 h 5322018"/>
              <a:gd name="connsiteX115" fmla="*/ 2700319 w 7766407"/>
              <a:gd name="connsiteY115" fmla="*/ 4113764 h 5322018"/>
              <a:gd name="connsiteX116" fmla="*/ 2510176 w 7766407"/>
              <a:gd name="connsiteY116" fmla="*/ 4248057 h 5322018"/>
              <a:gd name="connsiteX117" fmla="*/ 2435589 w 7766407"/>
              <a:gd name="connsiteY117" fmla="*/ 4314608 h 5322018"/>
              <a:gd name="connsiteX118" fmla="*/ 2415553 w 7766407"/>
              <a:gd name="connsiteY118" fmla="*/ 4320982 h 5322018"/>
              <a:gd name="connsiteX119" fmla="*/ 2411954 w 7766407"/>
              <a:gd name="connsiteY119" fmla="*/ 4321914 h 5322018"/>
              <a:gd name="connsiteX120" fmla="*/ 2354125 w 7766407"/>
              <a:gd name="connsiteY120" fmla="*/ 4349531 h 5322018"/>
              <a:gd name="connsiteX121" fmla="*/ 2283738 w 7766407"/>
              <a:gd name="connsiteY121" fmla="*/ 4401913 h 5322018"/>
              <a:gd name="connsiteX122" fmla="*/ 2274639 w 7766407"/>
              <a:gd name="connsiteY122" fmla="*/ 4413265 h 5322018"/>
              <a:gd name="connsiteX123" fmla="*/ 2200361 w 7766407"/>
              <a:gd name="connsiteY123" fmla="*/ 4461969 h 5322018"/>
              <a:gd name="connsiteX124" fmla="*/ 2151385 w 7766407"/>
              <a:gd name="connsiteY124" fmla="*/ 4498639 h 5322018"/>
              <a:gd name="connsiteX125" fmla="*/ 2142612 w 7766407"/>
              <a:gd name="connsiteY125" fmla="*/ 4509639 h 5322018"/>
              <a:gd name="connsiteX126" fmla="*/ 2126867 w 7766407"/>
              <a:gd name="connsiteY126" fmla="*/ 4512135 h 5322018"/>
              <a:gd name="connsiteX127" fmla="*/ 2120592 w 7766407"/>
              <a:gd name="connsiteY127" fmla="*/ 4509890 h 5322018"/>
              <a:gd name="connsiteX128" fmla="*/ 2082302 w 7766407"/>
              <a:gd name="connsiteY128" fmla="*/ 4540317 h 5322018"/>
              <a:gd name="connsiteX129" fmla="*/ 2077252 w 7766407"/>
              <a:gd name="connsiteY129" fmla="*/ 4543206 h 5322018"/>
              <a:gd name="connsiteX130" fmla="*/ 2040915 w 7766407"/>
              <a:gd name="connsiteY130" fmla="*/ 4560268 h 5322018"/>
              <a:gd name="connsiteX131" fmla="*/ 1984507 w 7766407"/>
              <a:gd name="connsiteY131" fmla="*/ 4581220 h 5322018"/>
              <a:gd name="connsiteX132" fmla="*/ 1921726 w 7766407"/>
              <a:gd name="connsiteY132" fmla="*/ 4594994 h 5322018"/>
              <a:gd name="connsiteX133" fmla="*/ 1886796 w 7766407"/>
              <a:gd name="connsiteY133" fmla="*/ 4605417 h 5322018"/>
              <a:gd name="connsiteX134" fmla="*/ 1861080 w 7766407"/>
              <a:gd name="connsiteY134" fmla="*/ 4610008 h 5322018"/>
              <a:gd name="connsiteX135" fmla="*/ 1829217 w 7766407"/>
              <a:gd name="connsiteY135" fmla="*/ 4618611 h 5322018"/>
              <a:gd name="connsiteX136" fmla="*/ 1809298 w 7766407"/>
              <a:gd name="connsiteY136" fmla="*/ 4630561 h 5322018"/>
              <a:gd name="connsiteX137" fmla="*/ 1734333 w 7766407"/>
              <a:gd name="connsiteY137" fmla="*/ 4646342 h 5322018"/>
              <a:gd name="connsiteX138" fmla="*/ 1356409 w 7766407"/>
              <a:gd name="connsiteY138" fmla="*/ 4866278 h 5322018"/>
              <a:gd name="connsiteX139" fmla="*/ 1048676 w 7766407"/>
              <a:gd name="connsiteY139" fmla="*/ 4988133 h 5322018"/>
              <a:gd name="connsiteX140" fmla="*/ 862512 w 7766407"/>
              <a:gd name="connsiteY140" fmla="*/ 5095694 h 5322018"/>
              <a:gd name="connsiteX141" fmla="*/ 861635 w 7766407"/>
              <a:gd name="connsiteY141" fmla="*/ 5094880 h 5322018"/>
              <a:gd name="connsiteX142" fmla="*/ 850724 w 7766407"/>
              <a:gd name="connsiteY142" fmla="*/ 5095804 h 5322018"/>
              <a:gd name="connsiteX143" fmla="*/ 830865 w 7766407"/>
              <a:gd name="connsiteY143" fmla="*/ 5100063 h 5322018"/>
              <a:gd name="connsiteX144" fmla="*/ 779694 w 7766407"/>
              <a:gd name="connsiteY144" fmla="*/ 5096364 h 5322018"/>
              <a:gd name="connsiteX145" fmla="*/ 746322 w 7766407"/>
              <a:gd name="connsiteY145" fmla="*/ 5117315 h 5322018"/>
              <a:gd name="connsiteX146" fmla="*/ 739355 w 7766407"/>
              <a:gd name="connsiteY146" fmla="*/ 5120945 h 5322018"/>
              <a:gd name="connsiteX147" fmla="*/ 739112 w 7766407"/>
              <a:gd name="connsiteY147" fmla="*/ 5120776 h 5322018"/>
              <a:gd name="connsiteX148" fmla="*/ 731553 w 7766407"/>
              <a:gd name="connsiteY148" fmla="*/ 5124122 h 5322018"/>
              <a:gd name="connsiteX149" fmla="*/ 713129 w 7766407"/>
              <a:gd name="connsiteY149" fmla="*/ 5134606 h 5322018"/>
              <a:gd name="connsiteX150" fmla="*/ 707783 w 7766407"/>
              <a:gd name="connsiteY150" fmla="*/ 5135422 h 5322018"/>
              <a:gd name="connsiteX151" fmla="*/ 674773 w 7766407"/>
              <a:gd name="connsiteY151" fmla="*/ 5139365 h 5322018"/>
              <a:gd name="connsiteX152" fmla="*/ 580910 w 7766407"/>
              <a:gd name="connsiteY152" fmla="*/ 5175217 h 5322018"/>
              <a:gd name="connsiteX153" fmla="*/ 0 w 7766407"/>
              <a:gd name="connsiteY153" fmla="*/ 5322018 h 5322018"/>
              <a:gd name="connsiteX154" fmla="*/ 443847 w 7766407"/>
              <a:gd name="connsiteY154" fmla="*/ 346023 h 5322018"/>
              <a:gd name="connsiteX155" fmla="*/ 473895 w 7766407"/>
              <a:gd name="connsiteY155" fmla="*/ 0 h 5322018"/>
              <a:gd name="connsiteX0" fmla="*/ 473895 w 7766407"/>
              <a:gd name="connsiteY0" fmla="*/ 0 h 5322018"/>
              <a:gd name="connsiteX1" fmla="*/ 7766407 w 7766407"/>
              <a:gd name="connsiteY1" fmla="*/ 649356 h 5322018"/>
              <a:gd name="connsiteX2" fmla="*/ 7754419 w 7766407"/>
              <a:gd name="connsiteY2" fmla="*/ 656832 h 5322018"/>
              <a:gd name="connsiteX3" fmla="*/ 7674875 w 7766407"/>
              <a:gd name="connsiteY3" fmla="*/ 705925 h 5322018"/>
              <a:gd name="connsiteX4" fmla="*/ 7594593 w 7766407"/>
              <a:gd name="connsiteY4" fmla="*/ 715147 h 5322018"/>
              <a:gd name="connsiteX5" fmla="*/ 7522045 w 7766407"/>
              <a:gd name="connsiteY5" fmla="*/ 799587 h 5322018"/>
              <a:gd name="connsiteX6" fmla="*/ 7399327 w 7766407"/>
              <a:gd name="connsiteY6" fmla="*/ 845960 h 5322018"/>
              <a:gd name="connsiteX7" fmla="*/ 7322627 w 7766407"/>
              <a:gd name="connsiteY7" fmla="*/ 887773 h 5322018"/>
              <a:gd name="connsiteX8" fmla="*/ 7151262 w 7766407"/>
              <a:gd name="connsiteY8" fmla="*/ 984886 h 5322018"/>
              <a:gd name="connsiteX9" fmla="*/ 6756023 w 7766407"/>
              <a:gd name="connsiteY9" fmla="*/ 1188542 h 5322018"/>
              <a:gd name="connsiteX10" fmla="*/ 6712672 w 7766407"/>
              <a:gd name="connsiteY10" fmla="*/ 1246467 h 5322018"/>
              <a:gd name="connsiteX11" fmla="*/ 6687440 w 7766407"/>
              <a:gd name="connsiteY11" fmla="*/ 1260662 h 5322018"/>
              <a:gd name="connsiteX12" fmla="*/ 6641885 w 7766407"/>
              <a:gd name="connsiteY12" fmla="*/ 1309000 h 5322018"/>
              <a:gd name="connsiteX13" fmla="*/ 6489577 w 7766407"/>
              <a:gd name="connsiteY13" fmla="*/ 1398613 h 5322018"/>
              <a:gd name="connsiteX14" fmla="*/ 6384287 w 7766407"/>
              <a:gd name="connsiteY14" fmla="*/ 1451239 h 5322018"/>
              <a:gd name="connsiteX15" fmla="*/ 6220937 w 7766407"/>
              <a:gd name="connsiteY15" fmla="*/ 1540763 h 5322018"/>
              <a:gd name="connsiteX16" fmla="*/ 6109958 w 7766407"/>
              <a:gd name="connsiteY16" fmla="*/ 1601219 h 5322018"/>
              <a:gd name="connsiteX17" fmla="*/ 6014458 w 7766407"/>
              <a:gd name="connsiteY17" fmla="*/ 1670184 h 5322018"/>
              <a:gd name="connsiteX18" fmla="*/ 5839315 w 7766407"/>
              <a:gd name="connsiteY18" fmla="*/ 1841855 h 5322018"/>
              <a:gd name="connsiteX19" fmla="*/ 5810333 w 7766407"/>
              <a:gd name="connsiteY19" fmla="*/ 1879264 h 5322018"/>
              <a:gd name="connsiteX20" fmla="*/ 5796856 w 7766407"/>
              <a:gd name="connsiteY20" fmla="*/ 1903903 h 5322018"/>
              <a:gd name="connsiteX21" fmla="*/ 5776991 w 7766407"/>
              <a:gd name="connsiteY21" fmla="*/ 1913445 h 5322018"/>
              <a:gd name="connsiteX22" fmla="*/ 5768324 w 7766407"/>
              <a:gd name="connsiteY22" fmla="*/ 1930187 h 5322018"/>
              <a:gd name="connsiteX23" fmla="*/ 5746715 w 7766407"/>
              <a:gd name="connsiteY23" fmla="*/ 1935728 h 5322018"/>
              <a:gd name="connsiteX24" fmla="*/ 5730244 w 7766407"/>
              <a:gd name="connsiteY24" fmla="*/ 1946380 h 5322018"/>
              <a:gd name="connsiteX25" fmla="*/ 5551772 w 7766407"/>
              <a:gd name="connsiteY25" fmla="*/ 2005270 h 5322018"/>
              <a:gd name="connsiteX26" fmla="*/ 5246617 w 7766407"/>
              <a:gd name="connsiteY26" fmla="*/ 2162655 h 5322018"/>
              <a:gd name="connsiteX27" fmla="*/ 5108893 w 7766407"/>
              <a:gd name="connsiteY27" fmla="*/ 2264498 h 5322018"/>
              <a:gd name="connsiteX28" fmla="*/ 4972149 w 7766407"/>
              <a:gd name="connsiteY28" fmla="*/ 2387894 h 5322018"/>
              <a:gd name="connsiteX29" fmla="*/ 4933888 w 7766407"/>
              <a:gd name="connsiteY29" fmla="*/ 2412305 h 5322018"/>
              <a:gd name="connsiteX30" fmla="*/ 4886680 w 7766407"/>
              <a:gd name="connsiteY30" fmla="*/ 2435959 h 5322018"/>
              <a:gd name="connsiteX31" fmla="*/ 4858349 w 7766407"/>
              <a:gd name="connsiteY31" fmla="*/ 2449951 h 5322018"/>
              <a:gd name="connsiteX32" fmla="*/ 4790282 w 7766407"/>
              <a:gd name="connsiteY32" fmla="*/ 2498841 h 5322018"/>
              <a:gd name="connsiteX33" fmla="*/ 4695421 w 7766407"/>
              <a:gd name="connsiteY33" fmla="*/ 2608329 h 5322018"/>
              <a:gd name="connsiteX34" fmla="*/ 4660953 w 7766407"/>
              <a:gd name="connsiteY34" fmla="*/ 2633640 h 5322018"/>
              <a:gd name="connsiteX35" fmla="*/ 4617793 w 7766407"/>
              <a:gd name="connsiteY35" fmla="*/ 2682689 h 5322018"/>
              <a:gd name="connsiteX36" fmla="*/ 4540653 w 7766407"/>
              <a:gd name="connsiteY36" fmla="*/ 2726039 h 5322018"/>
              <a:gd name="connsiteX37" fmla="*/ 4478244 w 7766407"/>
              <a:gd name="connsiteY37" fmla="*/ 2754222 h 5322018"/>
              <a:gd name="connsiteX38" fmla="*/ 4445069 w 7766407"/>
              <a:gd name="connsiteY38" fmla="*/ 2771978 h 5322018"/>
              <a:gd name="connsiteX39" fmla="*/ 4418912 w 7766407"/>
              <a:gd name="connsiteY39" fmla="*/ 2782732 h 5322018"/>
              <a:gd name="connsiteX40" fmla="*/ 4363178 w 7766407"/>
              <a:gd name="connsiteY40" fmla="*/ 2821763 h 5322018"/>
              <a:gd name="connsiteX41" fmla="*/ 4275326 w 7766407"/>
              <a:gd name="connsiteY41" fmla="*/ 2891335 h 5322018"/>
              <a:gd name="connsiteX42" fmla="*/ 4255667 w 7766407"/>
              <a:gd name="connsiteY42" fmla="*/ 2905018 h 5322018"/>
              <a:gd name="connsiteX43" fmla="*/ 4234983 w 7766407"/>
              <a:gd name="connsiteY43" fmla="*/ 2912298 h 5322018"/>
              <a:gd name="connsiteX44" fmla="*/ 4226882 w 7766407"/>
              <a:gd name="connsiteY44" fmla="*/ 2910079 h 5322018"/>
              <a:gd name="connsiteX45" fmla="*/ 4215462 w 7766407"/>
              <a:gd name="connsiteY45" fmla="*/ 2916885 h 5322018"/>
              <a:gd name="connsiteX46" fmla="*/ 4211632 w 7766407"/>
              <a:gd name="connsiteY46" fmla="*/ 2917760 h 5322018"/>
              <a:gd name="connsiteX47" fmla="*/ 4190465 w 7766407"/>
              <a:gd name="connsiteY47" fmla="*/ 2923708 h 5322018"/>
              <a:gd name="connsiteX48" fmla="*/ 4164947 w 7766407"/>
              <a:gd name="connsiteY48" fmla="*/ 2959675 h 5322018"/>
              <a:gd name="connsiteX49" fmla="*/ 4117371 w 7766407"/>
              <a:gd name="connsiteY49" fmla="*/ 2984784 h 5322018"/>
              <a:gd name="connsiteX50" fmla="*/ 3904979 w 7766407"/>
              <a:gd name="connsiteY50" fmla="*/ 3091607 h 5322018"/>
              <a:gd name="connsiteX51" fmla="*/ 3778911 w 7766407"/>
              <a:gd name="connsiteY51" fmla="*/ 3255548 h 5322018"/>
              <a:gd name="connsiteX52" fmla="*/ 3728606 w 7766407"/>
              <a:gd name="connsiteY52" fmla="*/ 3295465 h 5322018"/>
              <a:gd name="connsiteX53" fmla="*/ 3718668 w 7766407"/>
              <a:gd name="connsiteY53" fmla="*/ 3304992 h 5322018"/>
              <a:gd name="connsiteX54" fmla="*/ 3717842 w 7766407"/>
              <a:gd name="connsiteY54" fmla="*/ 3305447 h 5322018"/>
              <a:gd name="connsiteX55" fmla="*/ 3718578 w 7766407"/>
              <a:gd name="connsiteY55" fmla="*/ 3308616 h 5322018"/>
              <a:gd name="connsiteX56" fmla="*/ 3712398 w 7766407"/>
              <a:gd name="connsiteY56" fmla="*/ 3318359 h 5322018"/>
              <a:gd name="connsiteX57" fmla="*/ 3702979 w 7766407"/>
              <a:gd name="connsiteY57" fmla="*/ 3338545 h 5322018"/>
              <a:gd name="connsiteX58" fmla="*/ 3698626 w 7766407"/>
              <a:gd name="connsiteY58" fmla="*/ 3341390 h 5322018"/>
              <a:gd name="connsiteX59" fmla="*/ 3680384 w 7766407"/>
              <a:gd name="connsiteY59" fmla="*/ 3370390 h 5322018"/>
              <a:gd name="connsiteX60" fmla="*/ 3678906 w 7766407"/>
              <a:gd name="connsiteY60" fmla="*/ 3370346 h 5322018"/>
              <a:gd name="connsiteX61" fmla="*/ 3668393 w 7766407"/>
              <a:gd name="connsiteY61" fmla="*/ 3376590 h 5322018"/>
              <a:gd name="connsiteX62" fmla="*/ 3661364 w 7766407"/>
              <a:gd name="connsiteY62" fmla="*/ 3371467 h 5322018"/>
              <a:gd name="connsiteX63" fmla="*/ 3658334 w 7766407"/>
              <a:gd name="connsiteY63" fmla="*/ 3373274 h 5322018"/>
              <a:gd name="connsiteX64" fmla="*/ 3657792 w 7766407"/>
              <a:gd name="connsiteY64" fmla="*/ 3373950 h 5322018"/>
              <a:gd name="connsiteX65" fmla="*/ 3651105 w 7766407"/>
              <a:gd name="connsiteY65" fmla="*/ 3389533 h 5322018"/>
              <a:gd name="connsiteX66" fmla="*/ 3648132 w 7766407"/>
              <a:gd name="connsiteY66" fmla="*/ 3388884 h 5322018"/>
              <a:gd name="connsiteX67" fmla="*/ 3643801 w 7766407"/>
              <a:gd name="connsiteY67" fmla="*/ 3396002 h 5322018"/>
              <a:gd name="connsiteX68" fmla="*/ 3639159 w 7766407"/>
              <a:gd name="connsiteY68" fmla="*/ 3398369 h 5322018"/>
              <a:gd name="connsiteX69" fmla="*/ 3617811 w 7766407"/>
              <a:gd name="connsiteY69" fmla="*/ 3425254 h 5322018"/>
              <a:gd name="connsiteX70" fmla="*/ 3616346 w 7766407"/>
              <a:gd name="connsiteY70" fmla="*/ 3425054 h 5322018"/>
              <a:gd name="connsiteX71" fmla="*/ 3605202 w 7766407"/>
              <a:gd name="connsiteY71" fmla="*/ 3430140 h 5322018"/>
              <a:gd name="connsiteX72" fmla="*/ 3586582 w 7766407"/>
              <a:gd name="connsiteY72" fmla="*/ 3441167 h 5322018"/>
              <a:gd name="connsiteX73" fmla="*/ 3580103 w 7766407"/>
              <a:gd name="connsiteY73" fmla="*/ 3439005 h 5322018"/>
              <a:gd name="connsiteX74" fmla="*/ 3576872 w 7766407"/>
              <a:gd name="connsiteY74" fmla="*/ 3444094 h 5322018"/>
              <a:gd name="connsiteX75" fmla="*/ 3572338 w 7766407"/>
              <a:gd name="connsiteY75" fmla="*/ 3449943 h 5322018"/>
              <a:gd name="connsiteX76" fmla="*/ 3571965 w 7766407"/>
              <a:gd name="connsiteY76" fmla="*/ 3449964 h 5322018"/>
              <a:gd name="connsiteX77" fmla="*/ 3566623 w 7766407"/>
              <a:gd name="connsiteY77" fmla="*/ 3455947 h 5322018"/>
              <a:gd name="connsiteX78" fmla="*/ 3564070 w 7766407"/>
              <a:gd name="connsiteY78" fmla="*/ 3460601 h 5322018"/>
              <a:gd name="connsiteX79" fmla="*/ 3526726 w 7766407"/>
              <a:gd name="connsiteY79" fmla="*/ 3463163 h 5322018"/>
              <a:gd name="connsiteX80" fmla="*/ 3525139 w 7766407"/>
              <a:gd name="connsiteY80" fmla="*/ 3464518 h 5322018"/>
              <a:gd name="connsiteX81" fmla="*/ 3506741 w 7766407"/>
              <a:gd name="connsiteY81" fmla="*/ 3487501 h 5322018"/>
              <a:gd name="connsiteX82" fmla="*/ 3501585 w 7766407"/>
              <a:gd name="connsiteY82" fmla="*/ 3492832 h 5322018"/>
              <a:gd name="connsiteX83" fmla="*/ 3501212 w 7766407"/>
              <a:gd name="connsiteY83" fmla="*/ 3492813 h 5322018"/>
              <a:gd name="connsiteX84" fmla="*/ 3495239 w 7766407"/>
              <a:gd name="connsiteY84" fmla="*/ 3498192 h 5322018"/>
              <a:gd name="connsiteX85" fmla="*/ 3492183 w 7766407"/>
              <a:gd name="connsiteY85" fmla="*/ 3502548 h 5322018"/>
              <a:gd name="connsiteX86" fmla="*/ 3476697 w 7766407"/>
              <a:gd name="connsiteY86" fmla="*/ 3501956 h 5322018"/>
              <a:gd name="connsiteX87" fmla="*/ 3469187 w 7766407"/>
              <a:gd name="connsiteY87" fmla="*/ 3506574 h 5322018"/>
              <a:gd name="connsiteX88" fmla="*/ 3408103 w 7766407"/>
              <a:gd name="connsiteY88" fmla="*/ 3549813 h 5322018"/>
              <a:gd name="connsiteX89" fmla="*/ 3326209 w 7766407"/>
              <a:gd name="connsiteY89" fmla="*/ 3609630 h 5322018"/>
              <a:gd name="connsiteX90" fmla="*/ 3297595 w 7766407"/>
              <a:gd name="connsiteY90" fmla="*/ 3632513 h 5322018"/>
              <a:gd name="connsiteX91" fmla="*/ 3242015 w 7766407"/>
              <a:gd name="connsiteY91" fmla="*/ 3667904 h 5322018"/>
              <a:gd name="connsiteX92" fmla="*/ 3213720 w 7766407"/>
              <a:gd name="connsiteY92" fmla="*/ 3680766 h 5322018"/>
              <a:gd name="connsiteX93" fmla="*/ 3212968 w 7766407"/>
              <a:gd name="connsiteY93" fmla="*/ 3681905 h 5322018"/>
              <a:gd name="connsiteX94" fmla="*/ 3208857 w 7766407"/>
              <a:gd name="connsiteY94" fmla="*/ 3681194 h 5322018"/>
              <a:gd name="connsiteX95" fmla="*/ 3203557 w 7766407"/>
              <a:gd name="connsiteY95" fmla="*/ 3683492 h 5322018"/>
              <a:gd name="connsiteX96" fmla="*/ 3192199 w 7766407"/>
              <a:gd name="connsiteY96" fmla="*/ 3693448 h 5322018"/>
              <a:gd name="connsiteX97" fmla="*/ 3188443 w 7766407"/>
              <a:gd name="connsiteY97" fmla="*/ 3697797 h 5322018"/>
              <a:gd name="connsiteX98" fmla="*/ 3181853 w 7766407"/>
              <a:gd name="connsiteY98" fmla="*/ 3702869 h 5322018"/>
              <a:gd name="connsiteX99" fmla="*/ 3181526 w 7766407"/>
              <a:gd name="connsiteY99" fmla="*/ 3702803 h 5322018"/>
              <a:gd name="connsiteX100" fmla="*/ 3175672 w 7766407"/>
              <a:gd name="connsiteY100" fmla="*/ 3707933 h 5322018"/>
              <a:gd name="connsiteX101" fmla="*/ 3149098 w 7766407"/>
              <a:gd name="connsiteY101" fmla="*/ 3735473 h 5322018"/>
              <a:gd name="connsiteX102" fmla="*/ 3093676 w 7766407"/>
              <a:gd name="connsiteY102" fmla="*/ 3747916 h 5322018"/>
              <a:gd name="connsiteX103" fmla="*/ 3074500 w 7766407"/>
              <a:gd name="connsiteY103" fmla="*/ 3757479 h 5322018"/>
              <a:gd name="connsiteX104" fmla="*/ 3063387 w 7766407"/>
              <a:gd name="connsiteY104" fmla="*/ 3761557 h 5322018"/>
              <a:gd name="connsiteX105" fmla="*/ 3062129 w 7766407"/>
              <a:gd name="connsiteY105" fmla="*/ 3761145 h 5322018"/>
              <a:gd name="connsiteX106" fmla="*/ 3036739 w 7766407"/>
              <a:gd name="connsiteY106" fmla="*/ 3787643 h 5322018"/>
              <a:gd name="connsiteX107" fmla="*/ 3032052 w 7766407"/>
              <a:gd name="connsiteY107" fmla="*/ 3789608 h 5322018"/>
              <a:gd name="connsiteX108" fmla="*/ 3017184 w 7766407"/>
              <a:gd name="connsiteY108" fmla="*/ 3808868 h 5322018"/>
              <a:gd name="connsiteX109" fmla="*/ 3008605 w 7766407"/>
              <a:gd name="connsiteY109" fmla="*/ 3817755 h 5322018"/>
              <a:gd name="connsiteX110" fmla="*/ 3008033 w 7766407"/>
              <a:gd name="connsiteY110" fmla="*/ 3822453 h 5322018"/>
              <a:gd name="connsiteX111" fmla="*/ 2994428 w 7766407"/>
              <a:gd name="connsiteY111" fmla="*/ 3834466 h 5322018"/>
              <a:gd name="connsiteX112" fmla="*/ 2992169 w 7766407"/>
              <a:gd name="connsiteY112" fmla="*/ 3835021 h 5322018"/>
              <a:gd name="connsiteX113" fmla="*/ 2983549 w 7766407"/>
              <a:gd name="connsiteY113" fmla="*/ 3847993 h 5322018"/>
              <a:gd name="connsiteX114" fmla="*/ 2853933 w 7766407"/>
              <a:gd name="connsiteY114" fmla="*/ 3953133 h 5322018"/>
              <a:gd name="connsiteX115" fmla="*/ 2700319 w 7766407"/>
              <a:gd name="connsiteY115" fmla="*/ 4113764 h 5322018"/>
              <a:gd name="connsiteX116" fmla="*/ 2510176 w 7766407"/>
              <a:gd name="connsiteY116" fmla="*/ 4248057 h 5322018"/>
              <a:gd name="connsiteX117" fmla="*/ 2435589 w 7766407"/>
              <a:gd name="connsiteY117" fmla="*/ 4314608 h 5322018"/>
              <a:gd name="connsiteX118" fmla="*/ 2415553 w 7766407"/>
              <a:gd name="connsiteY118" fmla="*/ 4320982 h 5322018"/>
              <a:gd name="connsiteX119" fmla="*/ 2411954 w 7766407"/>
              <a:gd name="connsiteY119" fmla="*/ 4321914 h 5322018"/>
              <a:gd name="connsiteX120" fmla="*/ 2354125 w 7766407"/>
              <a:gd name="connsiteY120" fmla="*/ 4349531 h 5322018"/>
              <a:gd name="connsiteX121" fmla="*/ 2283738 w 7766407"/>
              <a:gd name="connsiteY121" fmla="*/ 4401913 h 5322018"/>
              <a:gd name="connsiteX122" fmla="*/ 2274639 w 7766407"/>
              <a:gd name="connsiteY122" fmla="*/ 4413265 h 5322018"/>
              <a:gd name="connsiteX123" fmla="*/ 2200361 w 7766407"/>
              <a:gd name="connsiteY123" fmla="*/ 4461969 h 5322018"/>
              <a:gd name="connsiteX124" fmla="*/ 2151385 w 7766407"/>
              <a:gd name="connsiteY124" fmla="*/ 4498639 h 5322018"/>
              <a:gd name="connsiteX125" fmla="*/ 2142612 w 7766407"/>
              <a:gd name="connsiteY125" fmla="*/ 4509639 h 5322018"/>
              <a:gd name="connsiteX126" fmla="*/ 2126867 w 7766407"/>
              <a:gd name="connsiteY126" fmla="*/ 4512135 h 5322018"/>
              <a:gd name="connsiteX127" fmla="*/ 2120592 w 7766407"/>
              <a:gd name="connsiteY127" fmla="*/ 4509890 h 5322018"/>
              <a:gd name="connsiteX128" fmla="*/ 2082302 w 7766407"/>
              <a:gd name="connsiteY128" fmla="*/ 4540317 h 5322018"/>
              <a:gd name="connsiteX129" fmla="*/ 2077252 w 7766407"/>
              <a:gd name="connsiteY129" fmla="*/ 4543206 h 5322018"/>
              <a:gd name="connsiteX130" fmla="*/ 2040915 w 7766407"/>
              <a:gd name="connsiteY130" fmla="*/ 4560268 h 5322018"/>
              <a:gd name="connsiteX131" fmla="*/ 1984507 w 7766407"/>
              <a:gd name="connsiteY131" fmla="*/ 4581220 h 5322018"/>
              <a:gd name="connsiteX132" fmla="*/ 1921726 w 7766407"/>
              <a:gd name="connsiteY132" fmla="*/ 4594994 h 5322018"/>
              <a:gd name="connsiteX133" fmla="*/ 1886796 w 7766407"/>
              <a:gd name="connsiteY133" fmla="*/ 4605417 h 5322018"/>
              <a:gd name="connsiteX134" fmla="*/ 1861080 w 7766407"/>
              <a:gd name="connsiteY134" fmla="*/ 4610008 h 5322018"/>
              <a:gd name="connsiteX135" fmla="*/ 1829217 w 7766407"/>
              <a:gd name="connsiteY135" fmla="*/ 4618611 h 5322018"/>
              <a:gd name="connsiteX136" fmla="*/ 1809298 w 7766407"/>
              <a:gd name="connsiteY136" fmla="*/ 4630561 h 5322018"/>
              <a:gd name="connsiteX137" fmla="*/ 1734333 w 7766407"/>
              <a:gd name="connsiteY137" fmla="*/ 4646342 h 5322018"/>
              <a:gd name="connsiteX138" fmla="*/ 1356409 w 7766407"/>
              <a:gd name="connsiteY138" fmla="*/ 4866278 h 5322018"/>
              <a:gd name="connsiteX139" fmla="*/ 1048676 w 7766407"/>
              <a:gd name="connsiteY139" fmla="*/ 4988133 h 5322018"/>
              <a:gd name="connsiteX140" fmla="*/ 862512 w 7766407"/>
              <a:gd name="connsiteY140" fmla="*/ 5095694 h 5322018"/>
              <a:gd name="connsiteX141" fmla="*/ 861635 w 7766407"/>
              <a:gd name="connsiteY141" fmla="*/ 5094880 h 5322018"/>
              <a:gd name="connsiteX142" fmla="*/ 850724 w 7766407"/>
              <a:gd name="connsiteY142" fmla="*/ 5095804 h 5322018"/>
              <a:gd name="connsiteX143" fmla="*/ 830865 w 7766407"/>
              <a:gd name="connsiteY143" fmla="*/ 5100063 h 5322018"/>
              <a:gd name="connsiteX144" fmla="*/ 779694 w 7766407"/>
              <a:gd name="connsiteY144" fmla="*/ 5096364 h 5322018"/>
              <a:gd name="connsiteX145" fmla="*/ 746322 w 7766407"/>
              <a:gd name="connsiteY145" fmla="*/ 5117315 h 5322018"/>
              <a:gd name="connsiteX146" fmla="*/ 739355 w 7766407"/>
              <a:gd name="connsiteY146" fmla="*/ 5120945 h 5322018"/>
              <a:gd name="connsiteX147" fmla="*/ 739112 w 7766407"/>
              <a:gd name="connsiteY147" fmla="*/ 5120776 h 5322018"/>
              <a:gd name="connsiteX148" fmla="*/ 731553 w 7766407"/>
              <a:gd name="connsiteY148" fmla="*/ 5124122 h 5322018"/>
              <a:gd name="connsiteX149" fmla="*/ 713129 w 7766407"/>
              <a:gd name="connsiteY149" fmla="*/ 5134606 h 5322018"/>
              <a:gd name="connsiteX150" fmla="*/ 707783 w 7766407"/>
              <a:gd name="connsiteY150" fmla="*/ 5135422 h 5322018"/>
              <a:gd name="connsiteX151" fmla="*/ 674773 w 7766407"/>
              <a:gd name="connsiteY151" fmla="*/ 5139365 h 5322018"/>
              <a:gd name="connsiteX152" fmla="*/ 580910 w 7766407"/>
              <a:gd name="connsiteY152" fmla="*/ 5175217 h 5322018"/>
              <a:gd name="connsiteX153" fmla="*/ 0 w 7766407"/>
              <a:gd name="connsiteY153" fmla="*/ 5322018 h 5322018"/>
              <a:gd name="connsiteX154" fmla="*/ 473895 w 7766407"/>
              <a:gd name="connsiteY154" fmla="*/ 0 h 5322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Lst>
            <a:rect l="l" t="t" r="r" b="b"/>
            <a:pathLst>
              <a:path w="7766407" h="5322018">
                <a:moveTo>
                  <a:pt x="473895" y="0"/>
                </a:moveTo>
                <a:lnTo>
                  <a:pt x="7766407" y="649356"/>
                </a:lnTo>
                <a:lnTo>
                  <a:pt x="7754419" y="656832"/>
                </a:lnTo>
                <a:cubicBezTo>
                  <a:pt x="7726474" y="677470"/>
                  <a:pt x="7696788" y="705576"/>
                  <a:pt x="7674875" y="705925"/>
                </a:cubicBezTo>
                <a:cubicBezTo>
                  <a:pt x="7659838" y="692337"/>
                  <a:pt x="7619354" y="711670"/>
                  <a:pt x="7594593" y="715147"/>
                </a:cubicBezTo>
                <a:cubicBezTo>
                  <a:pt x="7553036" y="756392"/>
                  <a:pt x="7553949" y="790366"/>
                  <a:pt x="7522045" y="799587"/>
                </a:cubicBezTo>
                <a:cubicBezTo>
                  <a:pt x="7499833" y="804948"/>
                  <a:pt x="7434970" y="857646"/>
                  <a:pt x="7399327" y="845960"/>
                </a:cubicBezTo>
                <a:cubicBezTo>
                  <a:pt x="7373461" y="881898"/>
                  <a:pt x="7346529" y="865787"/>
                  <a:pt x="7322627" y="887773"/>
                </a:cubicBezTo>
                <a:cubicBezTo>
                  <a:pt x="7261844" y="921968"/>
                  <a:pt x="7241893" y="963214"/>
                  <a:pt x="7151262" y="984886"/>
                </a:cubicBezTo>
                <a:cubicBezTo>
                  <a:pt x="7056829" y="1041135"/>
                  <a:pt x="6851604" y="1071499"/>
                  <a:pt x="6756023" y="1188542"/>
                </a:cubicBezTo>
                <a:cubicBezTo>
                  <a:pt x="6730515" y="1182883"/>
                  <a:pt x="6727803" y="1236044"/>
                  <a:pt x="6712672" y="1246467"/>
                </a:cubicBezTo>
                <a:cubicBezTo>
                  <a:pt x="6700674" y="1241234"/>
                  <a:pt x="6686914" y="1248210"/>
                  <a:pt x="6687440" y="1260662"/>
                </a:cubicBezTo>
                <a:cubicBezTo>
                  <a:pt x="6706387" y="1281105"/>
                  <a:pt x="6637089" y="1291049"/>
                  <a:pt x="6641885" y="1309000"/>
                </a:cubicBezTo>
                <a:cubicBezTo>
                  <a:pt x="6615428" y="1325541"/>
                  <a:pt x="6496868" y="1362901"/>
                  <a:pt x="6489577" y="1398613"/>
                </a:cubicBezTo>
                <a:cubicBezTo>
                  <a:pt x="6438934" y="1437557"/>
                  <a:pt x="6408150" y="1439216"/>
                  <a:pt x="6384287" y="1451239"/>
                </a:cubicBezTo>
                <a:cubicBezTo>
                  <a:pt x="6353231" y="1459670"/>
                  <a:pt x="6322480" y="1490139"/>
                  <a:pt x="6220937" y="1540763"/>
                </a:cubicBezTo>
                <a:cubicBezTo>
                  <a:pt x="6204693" y="1542635"/>
                  <a:pt x="6108072" y="1588639"/>
                  <a:pt x="6109958" y="1601219"/>
                </a:cubicBezTo>
                <a:cubicBezTo>
                  <a:pt x="6078993" y="1617872"/>
                  <a:pt x="6044057" y="1672908"/>
                  <a:pt x="6014458" y="1670184"/>
                </a:cubicBezTo>
                <a:cubicBezTo>
                  <a:pt x="5969352" y="1710290"/>
                  <a:pt x="5873335" y="1807008"/>
                  <a:pt x="5839315" y="1841855"/>
                </a:cubicBezTo>
                <a:cubicBezTo>
                  <a:pt x="5814714" y="1859136"/>
                  <a:pt x="5823315" y="1888532"/>
                  <a:pt x="5810333" y="1879264"/>
                </a:cubicBezTo>
                <a:cubicBezTo>
                  <a:pt x="5809847" y="1889703"/>
                  <a:pt x="5804854" y="1897596"/>
                  <a:pt x="5796856" y="1903903"/>
                </a:cubicBezTo>
                <a:lnTo>
                  <a:pt x="5776991" y="1913445"/>
                </a:lnTo>
                <a:lnTo>
                  <a:pt x="5768324" y="1930187"/>
                </a:lnTo>
                <a:cubicBezTo>
                  <a:pt x="5763604" y="1934681"/>
                  <a:pt x="5756862" y="1937046"/>
                  <a:pt x="5746715" y="1935728"/>
                </a:cubicBezTo>
                <a:cubicBezTo>
                  <a:pt x="5742675" y="1938108"/>
                  <a:pt x="5736889" y="1941888"/>
                  <a:pt x="5730244" y="1946380"/>
                </a:cubicBezTo>
                <a:lnTo>
                  <a:pt x="5551772" y="2005270"/>
                </a:lnTo>
                <a:cubicBezTo>
                  <a:pt x="5468669" y="2047436"/>
                  <a:pt x="5320429" y="2119450"/>
                  <a:pt x="5246617" y="2162655"/>
                </a:cubicBezTo>
                <a:lnTo>
                  <a:pt x="5108893" y="2264498"/>
                </a:lnTo>
                <a:lnTo>
                  <a:pt x="4972149" y="2387894"/>
                </a:lnTo>
                <a:cubicBezTo>
                  <a:pt x="4958199" y="2397068"/>
                  <a:pt x="4944146" y="2406292"/>
                  <a:pt x="4933888" y="2412305"/>
                </a:cubicBezTo>
                <a:cubicBezTo>
                  <a:pt x="4926031" y="2437683"/>
                  <a:pt x="4906397" y="2420081"/>
                  <a:pt x="4886680" y="2435959"/>
                </a:cubicBezTo>
                <a:cubicBezTo>
                  <a:pt x="4879505" y="2447520"/>
                  <a:pt x="4872446" y="2452218"/>
                  <a:pt x="4858349" y="2449951"/>
                </a:cubicBezTo>
                <a:cubicBezTo>
                  <a:pt x="4826189" y="2504934"/>
                  <a:pt x="4829559" y="2465158"/>
                  <a:pt x="4790282" y="2498841"/>
                </a:cubicBezTo>
                <a:cubicBezTo>
                  <a:pt x="4757654" y="2530220"/>
                  <a:pt x="4717406" y="2559468"/>
                  <a:pt x="4695421" y="2608329"/>
                </a:cubicBezTo>
                <a:cubicBezTo>
                  <a:pt x="4692985" y="2620404"/>
                  <a:pt x="4673890" y="2621247"/>
                  <a:pt x="4660953" y="2633640"/>
                </a:cubicBezTo>
                <a:cubicBezTo>
                  <a:pt x="4648016" y="2646033"/>
                  <a:pt x="4637843" y="2667289"/>
                  <a:pt x="4617793" y="2682689"/>
                </a:cubicBezTo>
                <a:cubicBezTo>
                  <a:pt x="4582940" y="2707208"/>
                  <a:pt x="4543392" y="2708552"/>
                  <a:pt x="4540653" y="2726039"/>
                </a:cubicBezTo>
                <a:cubicBezTo>
                  <a:pt x="4520518" y="2734895"/>
                  <a:pt x="4484610" y="2733666"/>
                  <a:pt x="4478244" y="2754222"/>
                </a:cubicBezTo>
                <a:cubicBezTo>
                  <a:pt x="4469356" y="2744308"/>
                  <a:pt x="4460963" y="2773581"/>
                  <a:pt x="4445069" y="2771978"/>
                </a:cubicBezTo>
                <a:cubicBezTo>
                  <a:pt x="4433079" y="2769658"/>
                  <a:pt x="4427736" y="2777998"/>
                  <a:pt x="4418912" y="2782732"/>
                </a:cubicBezTo>
                <a:cubicBezTo>
                  <a:pt x="4404355" y="2783300"/>
                  <a:pt x="4370000" y="2810533"/>
                  <a:pt x="4363178" y="2821763"/>
                </a:cubicBezTo>
                <a:cubicBezTo>
                  <a:pt x="4350513" y="2855639"/>
                  <a:pt x="4286603" y="2864646"/>
                  <a:pt x="4275326" y="2891335"/>
                </a:cubicBezTo>
                <a:cubicBezTo>
                  <a:pt x="4269304" y="2897284"/>
                  <a:pt x="4262661" y="2901653"/>
                  <a:pt x="4255667" y="2905018"/>
                </a:cubicBezTo>
                <a:lnTo>
                  <a:pt x="4234983" y="2912298"/>
                </a:lnTo>
                <a:lnTo>
                  <a:pt x="4226882" y="2910079"/>
                </a:lnTo>
                <a:lnTo>
                  <a:pt x="4215462" y="2916885"/>
                </a:lnTo>
                <a:lnTo>
                  <a:pt x="4211632" y="2917760"/>
                </a:lnTo>
                <a:lnTo>
                  <a:pt x="4190465" y="2923708"/>
                </a:lnTo>
                <a:cubicBezTo>
                  <a:pt x="4211448" y="2943977"/>
                  <a:pt x="4137000" y="2948398"/>
                  <a:pt x="4164947" y="2959675"/>
                </a:cubicBezTo>
                <a:cubicBezTo>
                  <a:pt x="4131823" y="2976992"/>
                  <a:pt x="4167115" y="2983181"/>
                  <a:pt x="4117371" y="2984784"/>
                </a:cubicBezTo>
                <a:cubicBezTo>
                  <a:pt x="4074961" y="3029115"/>
                  <a:pt x="3930684" y="3042351"/>
                  <a:pt x="3904979" y="3091607"/>
                </a:cubicBezTo>
                <a:cubicBezTo>
                  <a:pt x="3848569" y="3136734"/>
                  <a:pt x="3808307" y="3221571"/>
                  <a:pt x="3778911" y="3255548"/>
                </a:cubicBezTo>
                <a:lnTo>
                  <a:pt x="3728606" y="3295465"/>
                </a:lnTo>
                <a:lnTo>
                  <a:pt x="3718668" y="3304992"/>
                </a:lnTo>
                <a:lnTo>
                  <a:pt x="3717842" y="3305447"/>
                </a:lnTo>
                <a:lnTo>
                  <a:pt x="3718578" y="3308616"/>
                </a:lnTo>
                <a:lnTo>
                  <a:pt x="3712398" y="3318359"/>
                </a:lnTo>
                <a:lnTo>
                  <a:pt x="3702979" y="3338545"/>
                </a:lnTo>
                <a:lnTo>
                  <a:pt x="3698626" y="3341390"/>
                </a:lnTo>
                <a:lnTo>
                  <a:pt x="3680384" y="3370390"/>
                </a:lnTo>
                <a:lnTo>
                  <a:pt x="3678906" y="3370346"/>
                </a:lnTo>
                <a:cubicBezTo>
                  <a:pt x="3675169" y="3370915"/>
                  <a:pt x="3671627" y="3372581"/>
                  <a:pt x="3668393" y="3376590"/>
                </a:cubicBezTo>
                <a:cubicBezTo>
                  <a:pt x="3665128" y="3373435"/>
                  <a:pt x="3662941" y="3371857"/>
                  <a:pt x="3661364" y="3371467"/>
                </a:cubicBezTo>
                <a:lnTo>
                  <a:pt x="3658334" y="3373274"/>
                </a:lnTo>
                <a:lnTo>
                  <a:pt x="3657792" y="3373950"/>
                </a:lnTo>
                <a:lnTo>
                  <a:pt x="3651105" y="3389533"/>
                </a:lnTo>
                <a:lnTo>
                  <a:pt x="3648132" y="3388884"/>
                </a:lnTo>
                <a:lnTo>
                  <a:pt x="3643801" y="3396002"/>
                </a:lnTo>
                <a:lnTo>
                  <a:pt x="3639159" y="3398369"/>
                </a:lnTo>
                <a:lnTo>
                  <a:pt x="3617811" y="3425254"/>
                </a:lnTo>
                <a:lnTo>
                  <a:pt x="3616346" y="3425054"/>
                </a:lnTo>
                <a:cubicBezTo>
                  <a:pt x="3612568" y="3425220"/>
                  <a:pt x="3608861" y="3426500"/>
                  <a:pt x="3605202" y="3430140"/>
                </a:cubicBezTo>
                <a:cubicBezTo>
                  <a:pt x="3593624" y="3416203"/>
                  <a:pt x="3596350" y="3429196"/>
                  <a:pt x="3586582" y="3441167"/>
                </a:cubicBezTo>
                <a:lnTo>
                  <a:pt x="3580103" y="3439005"/>
                </a:lnTo>
                <a:lnTo>
                  <a:pt x="3576872" y="3444094"/>
                </a:lnTo>
                <a:lnTo>
                  <a:pt x="3572338" y="3449943"/>
                </a:lnTo>
                <a:lnTo>
                  <a:pt x="3571965" y="3449964"/>
                </a:lnTo>
                <a:cubicBezTo>
                  <a:pt x="3570381" y="3451036"/>
                  <a:pt x="3568666" y="3452883"/>
                  <a:pt x="3566623" y="3455947"/>
                </a:cubicBezTo>
                <a:lnTo>
                  <a:pt x="3564070" y="3460601"/>
                </a:lnTo>
                <a:lnTo>
                  <a:pt x="3526726" y="3463163"/>
                </a:lnTo>
                <a:lnTo>
                  <a:pt x="3525139" y="3464518"/>
                </a:lnTo>
                <a:lnTo>
                  <a:pt x="3506741" y="3487501"/>
                </a:lnTo>
                <a:lnTo>
                  <a:pt x="3501585" y="3492832"/>
                </a:lnTo>
                <a:lnTo>
                  <a:pt x="3501212" y="3492813"/>
                </a:lnTo>
                <a:cubicBezTo>
                  <a:pt x="3499519" y="3493712"/>
                  <a:pt x="3497607" y="3495365"/>
                  <a:pt x="3495239" y="3498192"/>
                </a:cubicBezTo>
                <a:lnTo>
                  <a:pt x="3492183" y="3502548"/>
                </a:lnTo>
                <a:lnTo>
                  <a:pt x="3476697" y="3501956"/>
                </a:lnTo>
                <a:lnTo>
                  <a:pt x="3469187" y="3506574"/>
                </a:lnTo>
                <a:cubicBezTo>
                  <a:pt x="3445645" y="3518609"/>
                  <a:pt x="3423473" y="3525406"/>
                  <a:pt x="3408103" y="3549813"/>
                </a:cubicBezTo>
                <a:cubicBezTo>
                  <a:pt x="3378281" y="3572305"/>
                  <a:pt x="3347536" y="3585981"/>
                  <a:pt x="3326209" y="3609630"/>
                </a:cubicBezTo>
                <a:cubicBezTo>
                  <a:pt x="3312029" y="3612732"/>
                  <a:pt x="3300832" y="3618217"/>
                  <a:pt x="3297595" y="3632513"/>
                </a:cubicBezTo>
                <a:cubicBezTo>
                  <a:pt x="3268034" y="3651465"/>
                  <a:pt x="3252747" y="3646464"/>
                  <a:pt x="3242015" y="3667904"/>
                </a:cubicBezTo>
                <a:cubicBezTo>
                  <a:pt x="3212592" y="3663443"/>
                  <a:pt x="3216999" y="3670428"/>
                  <a:pt x="3213720" y="3680766"/>
                </a:cubicBezTo>
                <a:lnTo>
                  <a:pt x="3212968" y="3681905"/>
                </a:lnTo>
                <a:lnTo>
                  <a:pt x="3208857" y="3681194"/>
                </a:lnTo>
                <a:lnTo>
                  <a:pt x="3203557" y="3683492"/>
                </a:lnTo>
                <a:lnTo>
                  <a:pt x="3192199" y="3693448"/>
                </a:lnTo>
                <a:lnTo>
                  <a:pt x="3188443" y="3697797"/>
                </a:lnTo>
                <a:cubicBezTo>
                  <a:pt x="3185664" y="3700566"/>
                  <a:pt x="3183571" y="3702117"/>
                  <a:pt x="3181853" y="3702869"/>
                </a:cubicBezTo>
                <a:lnTo>
                  <a:pt x="3181526" y="3702803"/>
                </a:lnTo>
                <a:lnTo>
                  <a:pt x="3175672" y="3707933"/>
                </a:lnTo>
                <a:cubicBezTo>
                  <a:pt x="3166167" y="3717032"/>
                  <a:pt x="3157275" y="3726303"/>
                  <a:pt x="3149098" y="3735473"/>
                </a:cubicBezTo>
                <a:cubicBezTo>
                  <a:pt x="3131805" y="3730982"/>
                  <a:pt x="3107037" y="3771274"/>
                  <a:pt x="3093676" y="3747916"/>
                </a:cubicBezTo>
                <a:cubicBezTo>
                  <a:pt x="3082134" y="3759681"/>
                  <a:pt x="3081445" y="3774208"/>
                  <a:pt x="3074500" y="3757479"/>
                </a:cubicBezTo>
                <a:cubicBezTo>
                  <a:pt x="3070379" y="3760967"/>
                  <a:pt x="3066780" y="3761874"/>
                  <a:pt x="3063387" y="3761557"/>
                </a:cubicBezTo>
                <a:lnTo>
                  <a:pt x="3062129" y="3761145"/>
                </a:lnTo>
                <a:lnTo>
                  <a:pt x="3036739" y="3787643"/>
                </a:lnTo>
                <a:lnTo>
                  <a:pt x="3032052" y="3789608"/>
                </a:lnTo>
                <a:lnTo>
                  <a:pt x="3017184" y="3808868"/>
                </a:lnTo>
                <a:lnTo>
                  <a:pt x="3008605" y="3817755"/>
                </a:lnTo>
                <a:cubicBezTo>
                  <a:pt x="3008414" y="3819321"/>
                  <a:pt x="3008224" y="3820887"/>
                  <a:pt x="3008033" y="3822453"/>
                </a:cubicBezTo>
                <a:cubicBezTo>
                  <a:pt x="3006391" y="3826310"/>
                  <a:pt x="3002705" y="3830278"/>
                  <a:pt x="2994428" y="3834466"/>
                </a:cubicBezTo>
                <a:lnTo>
                  <a:pt x="2992169" y="3835021"/>
                </a:lnTo>
                <a:lnTo>
                  <a:pt x="2983549" y="3847993"/>
                </a:lnTo>
                <a:cubicBezTo>
                  <a:pt x="2960510" y="3867678"/>
                  <a:pt x="2901138" y="3908837"/>
                  <a:pt x="2853933" y="3953133"/>
                </a:cubicBezTo>
                <a:cubicBezTo>
                  <a:pt x="2808033" y="3994677"/>
                  <a:pt x="2713619" y="4093809"/>
                  <a:pt x="2700319" y="4113764"/>
                </a:cubicBezTo>
                <a:cubicBezTo>
                  <a:pt x="2643027" y="4162918"/>
                  <a:pt x="2554297" y="4214583"/>
                  <a:pt x="2510176" y="4248057"/>
                </a:cubicBezTo>
                <a:cubicBezTo>
                  <a:pt x="2480008" y="4274910"/>
                  <a:pt x="2451360" y="4302454"/>
                  <a:pt x="2435589" y="4314608"/>
                </a:cubicBezTo>
                <a:cubicBezTo>
                  <a:pt x="2429170" y="4317312"/>
                  <a:pt x="2422437" y="4319228"/>
                  <a:pt x="2415553" y="4320982"/>
                </a:cubicBezTo>
                <a:lnTo>
                  <a:pt x="2411954" y="4321914"/>
                </a:lnTo>
                <a:lnTo>
                  <a:pt x="2354125" y="4349531"/>
                </a:lnTo>
                <a:cubicBezTo>
                  <a:pt x="2343772" y="4371461"/>
                  <a:pt x="2307824" y="4382236"/>
                  <a:pt x="2283738" y="4401913"/>
                </a:cubicBezTo>
                <a:lnTo>
                  <a:pt x="2274639" y="4413265"/>
                </a:lnTo>
                <a:lnTo>
                  <a:pt x="2200361" y="4461969"/>
                </a:lnTo>
                <a:lnTo>
                  <a:pt x="2151385" y="4498639"/>
                </a:lnTo>
                <a:lnTo>
                  <a:pt x="2142612" y="4509639"/>
                </a:lnTo>
                <a:lnTo>
                  <a:pt x="2126867" y="4512135"/>
                </a:lnTo>
                <a:cubicBezTo>
                  <a:pt x="2124531" y="4511693"/>
                  <a:pt x="2122418" y="4510934"/>
                  <a:pt x="2120592" y="4509890"/>
                </a:cubicBezTo>
                <a:lnTo>
                  <a:pt x="2082302" y="4540317"/>
                </a:lnTo>
                <a:lnTo>
                  <a:pt x="2077252" y="4543206"/>
                </a:lnTo>
                <a:lnTo>
                  <a:pt x="2040915" y="4560268"/>
                </a:lnTo>
                <a:lnTo>
                  <a:pt x="1984507" y="4581220"/>
                </a:lnTo>
                <a:cubicBezTo>
                  <a:pt x="1964384" y="4585398"/>
                  <a:pt x="1938044" y="4573840"/>
                  <a:pt x="1921726" y="4594994"/>
                </a:cubicBezTo>
                <a:cubicBezTo>
                  <a:pt x="1920592" y="4581396"/>
                  <a:pt x="1897862" y="4611715"/>
                  <a:pt x="1886796" y="4605417"/>
                </a:cubicBezTo>
                <a:cubicBezTo>
                  <a:pt x="1879070" y="4599422"/>
                  <a:pt x="1870376" y="4607222"/>
                  <a:pt x="1861080" y="4610008"/>
                </a:cubicBezTo>
                <a:cubicBezTo>
                  <a:pt x="1855441" y="4608259"/>
                  <a:pt x="1842338" y="4612554"/>
                  <a:pt x="1829217" y="4618611"/>
                </a:cubicBezTo>
                <a:lnTo>
                  <a:pt x="1809298" y="4630561"/>
                </a:lnTo>
                <a:lnTo>
                  <a:pt x="1734333" y="4646342"/>
                </a:lnTo>
                <a:cubicBezTo>
                  <a:pt x="1653444" y="4693579"/>
                  <a:pt x="1470685" y="4809313"/>
                  <a:pt x="1356409" y="4866278"/>
                </a:cubicBezTo>
                <a:cubicBezTo>
                  <a:pt x="1242133" y="4923243"/>
                  <a:pt x="1130993" y="4949897"/>
                  <a:pt x="1048676" y="4988133"/>
                </a:cubicBezTo>
                <a:lnTo>
                  <a:pt x="862512" y="5095694"/>
                </a:lnTo>
                <a:lnTo>
                  <a:pt x="861635" y="5094880"/>
                </a:lnTo>
                <a:cubicBezTo>
                  <a:pt x="858943" y="5093517"/>
                  <a:pt x="855583" y="5093379"/>
                  <a:pt x="850724" y="5095804"/>
                </a:cubicBezTo>
                <a:cubicBezTo>
                  <a:pt x="851804" y="5076077"/>
                  <a:pt x="845283" y="5091169"/>
                  <a:pt x="830865" y="5100063"/>
                </a:cubicBezTo>
                <a:cubicBezTo>
                  <a:pt x="829326" y="5071407"/>
                  <a:pt x="792234" y="5106340"/>
                  <a:pt x="779694" y="5096364"/>
                </a:cubicBezTo>
                <a:cubicBezTo>
                  <a:pt x="769141" y="5103544"/>
                  <a:pt x="757951" y="5110614"/>
                  <a:pt x="746322" y="5117315"/>
                </a:cubicBezTo>
                <a:lnTo>
                  <a:pt x="739355" y="5120945"/>
                </a:lnTo>
                <a:cubicBezTo>
                  <a:pt x="739274" y="5120887"/>
                  <a:pt x="739192" y="5120831"/>
                  <a:pt x="739112" y="5120776"/>
                </a:cubicBezTo>
                <a:cubicBezTo>
                  <a:pt x="737374" y="5121048"/>
                  <a:pt x="734997" y="5122048"/>
                  <a:pt x="731553" y="5124122"/>
                </a:cubicBezTo>
                <a:lnTo>
                  <a:pt x="713129" y="5134606"/>
                </a:lnTo>
                <a:lnTo>
                  <a:pt x="707783" y="5135422"/>
                </a:lnTo>
                <a:lnTo>
                  <a:pt x="674773" y="5139365"/>
                </a:lnTo>
                <a:cubicBezTo>
                  <a:pt x="654149" y="5146330"/>
                  <a:pt x="611984" y="5162878"/>
                  <a:pt x="580910" y="5175217"/>
                </a:cubicBezTo>
                <a:lnTo>
                  <a:pt x="0" y="5322018"/>
                </a:lnTo>
                <a:lnTo>
                  <a:pt x="473895"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731" name="Rectangle 3"/>
          <p:cNvSpPr>
            <a:spLocks noGrp="1" noChangeArrowheads="1"/>
          </p:cNvSpPr>
          <p:nvPr>
            <p:ph type="title"/>
          </p:nvPr>
        </p:nvSpPr>
        <p:spPr>
          <a:xfrm>
            <a:off x="224288" y="354647"/>
            <a:ext cx="4813538" cy="1786965"/>
          </a:xfrm>
        </p:spPr>
        <p:txBody>
          <a:bodyPr anchor="t">
            <a:normAutofit fontScale="90000"/>
          </a:bodyPr>
          <a:lstStyle/>
          <a:p>
            <a:pPr>
              <a:lnSpc>
                <a:spcPct val="100000"/>
              </a:lnSpc>
              <a:defRPr/>
            </a:pPr>
            <a:r>
              <a:rPr lang="en-US" sz="3100" b="1" dirty="0">
                <a:effectLst/>
              </a:rPr>
              <a:t>Productivity and Business Software</a:t>
            </a:r>
            <a:r>
              <a:rPr lang="en-US" sz="2400" dirty="0">
                <a:effectLst/>
              </a:rPr>
              <a:t/>
            </a:r>
            <a:br>
              <a:rPr lang="en-US" sz="2400" dirty="0">
                <a:effectLst/>
              </a:rPr>
            </a:br>
            <a:r>
              <a:rPr lang="en-US" sz="2400" dirty="0"/>
              <a:t/>
            </a:r>
            <a:br>
              <a:rPr lang="en-US" sz="2400" dirty="0"/>
            </a:br>
            <a:r>
              <a:rPr lang="en-US" sz="2400" dirty="0"/>
              <a:t>Productivity Software</a:t>
            </a:r>
            <a:br>
              <a:rPr lang="en-US" sz="2400" dirty="0"/>
            </a:br>
            <a:endParaRPr lang="en-US" sz="2400" dirty="0">
              <a:effectLst/>
            </a:endParaRPr>
          </a:p>
        </p:txBody>
      </p:sp>
      <p:sp>
        <p:nvSpPr>
          <p:cNvPr id="73730" name="Rectangle 2"/>
          <p:cNvSpPr>
            <a:spLocks noGrp="1" noChangeArrowheads="1"/>
          </p:cNvSpPr>
          <p:nvPr>
            <p:ph idx="1"/>
          </p:nvPr>
        </p:nvSpPr>
        <p:spPr>
          <a:xfrm>
            <a:off x="4772254" y="1"/>
            <a:ext cx="6871145" cy="3126726"/>
          </a:xfrm>
        </p:spPr>
        <p:txBody>
          <a:bodyPr anchor="ctr">
            <a:normAutofit/>
          </a:bodyPr>
          <a:lstStyle/>
          <a:p>
            <a:pPr marL="0" indent="0">
              <a:spcBef>
                <a:spcPts val="0"/>
              </a:spcBef>
              <a:spcAft>
                <a:spcPts val="1800"/>
              </a:spcAft>
              <a:buNone/>
              <a:defRPr/>
            </a:pPr>
            <a:r>
              <a:rPr lang="en-US" sz="2400" dirty="0"/>
              <a:t>Allows you perform various tasks required at home, school, and business</a:t>
            </a:r>
          </a:p>
          <a:p>
            <a:pPr marL="731520" lvl="1" indent="-457200">
              <a:spcBef>
                <a:spcPts val="0"/>
              </a:spcBef>
              <a:spcAft>
                <a:spcPts val="1800"/>
              </a:spcAft>
              <a:buFont typeface="Arial" panose="020B0604020202020204" pitchFamily="34" charset="0"/>
              <a:buChar char="•"/>
              <a:defRPr/>
            </a:pPr>
            <a:r>
              <a:rPr lang="en-US" sz="2000" dirty="0"/>
              <a:t>Proprietary (Microsoft Office and Apple iWork)</a:t>
            </a:r>
          </a:p>
          <a:p>
            <a:pPr marL="731520" lvl="1" indent="-457200">
              <a:spcBef>
                <a:spcPts val="0"/>
              </a:spcBef>
              <a:spcAft>
                <a:spcPts val="1800"/>
              </a:spcAft>
              <a:buFont typeface="Arial" panose="020B0604020202020204" pitchFamily="34" charset="0"/>
              <a:buChar char="•"/>
              <a:defRPr/>
            </a:pPr>
            <a:r>
              <a:rPr lang="en-US" sz="2000" dirty="0"/>
              <a:t>Installed: Open Source (LibreOffice)</a:t>
            </a:r>
          </a:p>
          <a:p>
            <a:pPr marL="731520" lvl="1" indent="-457200">
              <a:spcBef>
                <a:spcPts val="0"/>
              </a:spcBef>
              <a:spcAft>
                <a:spcPts val="1800"/>
              </a:spcAft>
              <a:buFont typeface="Arial" panose="020B0604020202020204" pitchFamily="34" charset="0"/>
              <a:buChar char="•"/>
              <a:defRPr/>
            </a:pPr>
            <a:r>
              <a:rPr lang="en-US" sz="2000" dirty="0"/>
              <a:t>Web-Based (Microsoft Office Online, Google Docs, </a:t>
            </a:r>
            <a:r>
              <a:rPr lang="en-US" sz="2000" dirty="0" err="1"/>
              <a:t>Zoho</a:t>
            </a:r>
            <a:r>
              <a:rPr lang="en-US" sz="2000" dirty="0"/>
              <a:t>, and </a:t>
            </a:r>
            <a:r>
              <a:rPr lang="en-US" sz="2000" dirty="0" err="1"/>
              <a:t>ThinkFree</a:t>
            </a:r>
            <a:endParaRPr lang="en-US" sz="2000" dirty="0"/>
          </a:p>
        </p:txBody>
      </p:sp>
      <p:sp>
        <p:nvSpPr>
          <p:cNvPr id="8" name="Oval 7">
            <a:extLst>
              <a:ext uri="{FF2B5EF4-FFF2-40B4-BE49-F238E27FC236}">
                <a16:creationId xmlns:a16="http://schemas.microsoft.com/office/drawing/2014/main" id="{D7E71444-91FB-4204-9816-5E70D671CAC3}"/>
              </a:ext>
            </a:extLst>
          </p:cNvPr>
          <p:cNvSpPr/>
          <p:nvPr/>
        </p:nvSpPr>
        <p:spPr>
          <a:xfrm>
            <a:off x="11558016" y="3146058"/>
            <a:ext cx="545911" cy="580029"/>
          </a:xfrm>
          <a:prstGeom prst="ellipse">
            <a:avLst/>
          </a:prstGeom>
          <a:solidFill>
            <a:schemeClr val="accent2">
              <a:lumMod val="20000"/>
              <a:lumOff val="80000"/>
            </a:schemeClr>
          </a:soli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en-GB"/>
          </a:p>
        </p:txBody>
      </p:sp>
      <p:sp>
        <p:nvSpPr>
          <p:cNvPr id="2" name="Slide Number Placeholder 1">
            <a:extLst>
              <a:ext uri="{FF2B5EF4-FFF2-40B4-BE49-F238E27FC236}">
                <a16:creationId xmlns:a16="http://schemas.microsoft.com/office/drawing/2014/main" id="{D3CC15B1-C67D-4F2B-B323-D3A2F2ECDBAE}"/>
              </a:ext>
            </a:extLst>
          </p:cNvPr>
          <p:cNvSpPr>
            <a:spLocks noGrp="1"/>
          </p:cNvSpPr>
          <p:nvPr>
            <p:ph type="sldNum" sz="quarter" idx="12"/>
          </p:nvPr>
        </p:nvSpPr>
        <p:spPr/>
        <p:txBody>
          <a:bodyPr/>
          <a:lstStyle/>
          <a:p>
            <a:fld id="{9D4AEF59-F28E-467C-9EA3-92D1CFAD475A}" type="slidenum">
              <a:rPr lang="en-US" smtClean="0"/>
              <a:t>10</a:t>
            </a:fld>
            <a:endParaRPr lang="en-US"/>
          </a:p>
        </p:txBody>
      </p:sp>
      <p:sp>
        <p:nvSpPr>
          <p:cNvPr id="3" name="Rectangle 2"/>
          <p:cNvSpPr/>
          <p:nvPr/>
        </p:nvSpPr>
        <p:spPr>
          <a:xfrm>
            <a:off x="224288" y="4112314"/>
            <a:ext cx="4326826" cy="2523768"/>
          </a:xfrm>
          <a:prstGeom prst="rect">
            <a:avLst/>
          </a:prstGeom>
        </p:spPr>
        <p:style>
          <a:lnRef idx="2">
            <a:schemeClr val="accent1"/>
          </a:lnRef>
          <a:fillRef idx="1">
            <a:schemeClr val="lt1"/>
          </a:fillRef>
          <a:effectRef idx="0">
            <a:schemeClr val="accent1"/>
          </a:effectRef>
          <a:fontRef idx="minor">
            <a:schemeClr val="dk1"/>
          </a:fontRef>
        </p:style>
        <p:txBody>
          <a:bodyPr wrap="none">
            <a:spAutoFit/>
          </a:bodyPr>
          <a:lstStyle/>
          <a:p>
            <a:pPr>
              <a:spcBef>
                <a:spcPts val="0"/>
              </a:spcBef>
              <a:spcAft>
                <a:spcPts val="1200"/>
              </a:spcAft>
              <a:defRPr/>
            </a:pPr>
            <a:r>
              <a:rPr lang="en-US" dirty="0"/>
              <a:t>Word processing </a:t>
            </a:r>
            <a:r>
              <a:rPr lang="en-US" dirty="0" smtClean="0"/>
              <a:t>software</a:t>
            </a:r>
          </a:p>
          <a:p>
            <a:pPr>
              <a:spcBef>
                <a:spcPts val="0"/>
              </a:spcBef>
              <a:spcAft>
                <a:spcPts val="1200"/>
              </a:spcAft>
              <a:defRPr/>
            </a:pPr>
            <a:r>
              <a:rPr lang="en-US" dirty="0" smtClean="0"/>
              <a:t>Electronic Spreadsheets</a:t>
            </a:r>
          </a:p>
          <a:p>
            <a:pPr>
              <a:spcBef>
                <a:spcPts val="0"/>
              </a:spcBef>
              <a:spcAft>
                <a:spcPts val="1200"/>
              </a:spcAft>
              <a:defRPr/>
            </a:pPr>
            <a:r>
              <a:rPr lang="en-US" dirty="0" smtClean="0"/>
              <a:t>Database Systems</a:t>
            </a:r>
          </a:p>
          <a:p>
            <a:pPr>
              <a:spcBef>
                <a:spcPts val="0"/>
              </a:spcBef>
              <a:spcAft>
                <a:spcPts val="1200"/>
              </a:spcAft>
              <a:defRPr/>
            </a:pPr>
            <a:r>
              <a:rPr lang="en-US" dirty="0" smtClean="0"/>
              <a:t>Presentation Software</a:t>
            </a:r>
          </a:p>
          <a:p>
            <a:pPr>
              <a:spcBef>
                <a:spcPts val="0"/>
              </a:spcBef>
              <a:spcAft>
                <a:spcPts val="1200"/>
              </a:spcAft>
              <a:defRPr/>
            </a:pPr>
            <a:r>
              <a:rPr lang="en-US" dirty="0" smtClean="0"/>
              <a:t>Note </a:t>
            </a:r>
            <a:r>
              <a:rPr lang="en-US" dirty="0"/>
              <a:t>t</a:t>
            </a:r>
            <a:r>
              <a:rPr lang="en-US" dirty="0" smtClean="0"/>
              <a:t>aking Software</a:t>
            </a:r>
          </a:p>
          <a:p>
            <a:pPr>
              <a:spcBef>
                <a:spcPts val="0"/>
              </a:spcBef>
              <a:spcAft>
                <a:spcPts val="1200"/>
              </a:spcAft>
              <a:defRPr/>
            </a:pPr>
            <a:r>
              <a:rPr lang="en-US" dirty="0" smtClean="0"/>
              <a:t>Personal </a:t>
            </a:r>
            <a:r>
              <a:rPr lang="en-US" dirty="0"/>
              <a:t>Information Manager </a:t>
            </a:r>
            <a:r>
              <a:rPr lang="en-US" dirty="0" smtClean="0"/>
              <a:t>Software</a:t>
            </a:r>
          </a:p>
        </p:txBody>
      </p:sp>
      <p:sp>
        <p:nvSpPr>
          <p:cNvPr id="10" name="Rectangle 3"/>
          <p:cNvSpPr txBox="1">
            <a:spLocks noChangeArrowheads="1"/>
          </p:cNvSpPr>
          <p:nvPr/>
        </p:nvSpPr>
        <p:spPr>
          <a:xfrm>
            <a:off x="4684722" y="4112314"/>
            <a:ext cx="4891362" cy="2661102"/>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dk1"/>
                </a:solidFill>
                <a:latin typeface="+mn-lt"/>
                <a:ea typeface="+mn-ea"/>
                <a:cs typeface="+mn-cs"/>
              </a:defRPr>
            </a:lvl1pPr>
            <a:lvl2pPr marL="274320" indent="0" algn="l" defTabSz="914400" rtl="0" eaLnBrk="1" latinLnBrk="0" hangingPunct="1">
              <a:lnSpc>
                <a:spcPct val="100000"/>
              </a:lnSpc>
              <a:spcBef>
                <a:spcPts val="500"/>
              </a:spcBef>
              <a:buFontTx/>
              <a:buNone/>
              <a:defRPr sz="1800" kern="1200" spc="50" baseline="0">
                <a:solidFill>
                  <a:schemeClr val="dk1"/>
                </a:solidFill>
                <a:latin typeface="+mn-lt"/>
                <a:ea typeface="+mn-ea"/>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dk1"/>
                </a:solidFill>
                <a:latin typeface="+mn-lt"/>
                <a:ea typeface="+mn-ea"/>
                <a:cs typeface="+mn-cs"/>
              </a:defRPr>
            </a:lvl3pPr>
            <a:lvl4pPr marL="630936" indent="0" algn="l" defTabSz="914400" rtl="0" eaLnBrk="1" latinLnBrk="0" hangingPunct="1">
              <a:lnSpc>
                <a:spcPct val="100000"/>
              </a:lnSpc>
              <a:spcBef>
                <a:spcPts val="500"/>
              </a:spcBef>
              <a:buFontTx/>
              <a:buNone/>
              <a:defRPr sz="1400" kern="1200" spc="50" baseline="0">
                <a:solidFill>
                  <a:schemeClr val="dk1"/>
                </a:solidFill>
                <a:latin typeface="+mn-lt"/>
                <a:ea typeface="+mn-ea"/>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spcBef>
                <a:spcPts val="0"/>
              </a:spcBef>
              <a:spcAft>
                <a:spcPts val="1200"/>
              </a:spcAft>
              <a:buNone/>
              <a:defRPr/>
            </a:pPr>
            <a:r>
              <a:rPr lang="en-US" dirty="0" smtClean="0"/>
              <a:t>Small business software</a:t>
            </a:r>
          </a:p>
          <a:p>
            <a:pPr lvl="1">
              <a:spcBef>
                <a:spcPts val="0"/>
              </a:spcBef>
              <a:spcAft>
                <a:spcPts val="1200"/>
              </a:spcAft>
              <a:defRPr/>
            </a:pPr>
            <a:r>
              <a:rPr lang="en-US" dirty="0" smtClean="0"/>
              <a:t>Accounting software</a:t>
            </a:r>
          </a:p>
          <a:p>
            <a:pPr lvl="1">
              <a:spcBef>
                <a:spcPts val="0"/>
              </a:spcBef>
              <a:spcAft>
                <a:spcPts val="1200"/>
              </a:spcAft>
              <a:defRPr/>
            </a:pPr>
            <a:r>
              <a:rPr lang="en-US" dirty="0" smtClean="0"/>
              <a:t>Desktop publishing (DTP) software</a:t>
            </a:r>
          </a:p>
          <a:p>
            <a:pPr lvl="1">
              <a:spcBef>
                <a:spcPts val="0"/>
              </a:spcBef>
              <a:spcAft>
                <a:spcPts val="1200"/>
              </a:spcAft>
              <a:defRPr/>
            </a:pPr>
            <a:r>
              <a:rPr lang="en-US" dirty="0" smtClean="0"/>
              <a:t>Web authoring software</a:t>
            </a:r>
          </a:p>
        </p:txBody>
      </p:sp>
    </p:spTree>
    <p:extLst>
      <p:ext uri="{BB962C8B-B14F-4D97-AF65-F5344CB8AC3E}">
        <p14:creationId xmlns:p14="http://schemas.microsoft.com/office/powerpoint/2010/main" val="140526158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bg>
      <p:bgPr>
        <a:solidFill>
          <a:schemeClr val="bg1"/>
        </a:solidFill>
        <a:effectLst/>
      </p:bgPr>
    </p:bg>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637B2035-1FCB-439A-B421-095E136C7E0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81CE2CF7-D5AA-4464-AC91-9ED1EA5D638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114" name="Rectangle 2"/>
          <p:cNvSpPr>
            <a:spLocks noGrp="1" noChangeArrowheads="1"/>
          </p:cNvSpPr>
          <p:nvPr>
            <p:ph type="title"/>
          </p:nvPr>
        </p:nvSpPr>
        <p:spPr>
          <a:xfrm>
            <a:off x="4943836" y="259018"/>
            <a:ext cx="6747441" cy="1216024"/>
          </a:xfrm>
        </p:spPr>
        <p:txBody>
          <a:bodyPr>
            <a:normAutofit fontScale="90000"/>
          </a:bodyPr>
          <a:lstStyle/>
          <a:p>
            <a:pPr>
              <a:lnSpc>
                <a:spcPct val="100000"/>
              </a:lnSpc>
              <a:defRPr/>
            </a:pPr>
            <a:r>
              <a:rPr lang="en-US" sz="2400" dirty="0"/>
              <a:t>Productivity and Business Software</a:t>
            </a:r>
            <a:br>
              <a:rPr lang="en-US" sz="2400" dirty="0"/>
            </a:br>
            <a:r>
              <a:rPr lang="en-US" sz="2400" dirty="0"/>
              <a:t/>
            </a:r>
            <a:br>
              <a:rPr lang="en-US" sz="2400" dirty="0"/>
            </a:br>
            <a:r>
              <a:rPr lang="en-US" sz="2400" dirty="0"/>
              <a:t>Business Software</a:t>
            </a:r>
          </a:p>
        </p:txBody>
      </p:sp>
      <p:pic>
        <p:nvPicPr>
          <p:cNvPr id="4" name="Picture 3" descr="Doctor using touch screen computer monitor to view a microscope slide">
            <a:extLst>
              <a:ext uri="{FF2B5EF4-FFF2-40B4-BE49-F238E27FC236}">
                <a16:creationId xmlns:a16="http://schemas.microsoft.com/office/drawing/2014/main" id="{F4AB1573-B4D5-4F74-B6B6-830D68AB8E94}"/>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l="20088" r="35279" b="-2"/>
          <a:stretch/>
        </p:blipFill>
        <p:spPr>
          <a:xfrm>
            <a:off x="20" y="2"/>
            <a:ext cx="4585628" cy="6857998"/>
          </a:xfrm>
          <a:custGeom>
            <a:avLst/>
            <a:gdLst/>
            <a:ahLst/>
            <a:cxnLst/>
            <a:rect l="l" t="t" r="r" b="b"/>
            <a:pathLst>
              <a:path w="4585648" h="6857998">
                <a:moveTo>
                  <a:pt x="0" y="0"/>
                </a:moveTo>
                <a:lnTo>
                  <a:pt x="3944047" y="0"/>
                </a:lnTo>
                <a:lnTo>
                  <a:pt x="3944688" y="10340"/>
                </a:lnTo>
                <a:cubicBezTo>
                  <a:pt x="3965528" y="36732"/>
                  <a:pt x="3945672" y="53579"/>
                  <a:pt x="3950304" y="81398"/>
                </a:cubicBezTo>
                <a:cubicBezTo>
                  <a:pt x="3979668" y="102733"/>
                  <a:pt x="3935739" y="103225"/>
                  <a:pt x="3930579" y="118301"/>
                </a:cubicBezTo>
                <a:lnTo>
                  <a:pt x="3930846" y="122373"/>
                </a:lnTo>
                <a:lnTo>
                  <a:pt x="3937038" y="132397"/>
                </a:lnTo>
                <a:lnTo>
                  <a:pt x="3940265" y="135982"/>
                </a:lnTo>
                <a:cubicBezTo>
                  <a:pt x="3942154" y="138523"/>
                  <a:pt x="3942977" y="140298"/>
                  <a:pt x="3943073" y="141620"/>
                </a:cubicBezTo>
                <a:cubicBezTo>
                  <a:pt x="3942998" y="141685"/>
                  <a:pt x="3942926" y="141751"/>
                  <a:pt x="3942854" y="141816"/>
                </a:cubicBezTo>
                <a:lnTo>
                  <a:pt x="3946045" y="146983"/>
                </a:lnTo>
                <a:cubicBezTo>
                  <a:pt x="3952085" y="155570"/>
                  <a:pt x="3958585" y="163800"/>
                  <a:pt x="3965281" y="171535"/>
                </a:cubicBezTo>
                <a:cubicBezTo>
                  <a:pt x="3952744" y="181711"/>
                  <a:pt x="3987015" y="208379"/>
                  <a:pt x="3955100" y="211093"/>
                </a:cubicBezTo>
                <a:cubicBezTo>
                  <a:pt x="3963231" y="221704"/>
                  <a:pt x="3979172" y="225918"/>
                  <a:pt x="3957453" y="226143"/>
                </a:cubicBezTo>
                <a:cubicBezTo>
                  <a:pt x="3959561" y="229747"/>
                  <a:pt x="3959011" y="232340"/>
                  <a:pt x="3957179" y="234484"/>
                </a:cubicBezTo>
                <a:lnTo>
                  <a:pt x="3956175" y="235199"/>
                </a:lnTo>
                <a:lnTo>
                  <a:pt x="3974755" y="258709"/>
                </a:lnTo>
                <a:cubicBezTo>
                  <a:pt x="3974810" y="259903"/>
                  <a:pt x="3974864" y="261097"/>
                  <a:pt x="3974919" y="262291"/>
                </a:cubicBezTo>
                <a:lnTo>
                  <a:pt x="3989981" y="277023"/>
                </a:lnTo>
                <a:lnTo>
                  <a:pt x="3996191" y="284947"/>
                </a:lnTo>
                <a:lnTo>
                  <a:pt x="4001190" y="286536"/>
                </a:lnTo>
                <a:cubicBezTo>
                  <a:pt x="4004786" y="288616"/>
                  <a:pt x="4007623" y="292056"/>
                  <a:pt x="4008705" y="298565"/>
                </a:cubicBezTo>
                <a:cubicBezTo>
                  <a:pt x="4008585" y="299108"/>
                  <a:pt x="4008465" y="299650"/>
                  <a:pt x="4008344" y="300194"/>
                </a:cubicBezTo>
                <a:lnTo>
                  <a:pt x="4019098" y="309203"/>
                </a:lnTo>
                <a:cubicBezTo>
                  <a:pt x="4023353" y="311943"/>
                  <a:pt x="4028131" y="314172"/>
                  <a:pt x="4033618" y="315650"/>
                </a:cubicBezTo>
                <a:cubicBezTo>
                  <a:pt x="4027964" y="354775"/>
                  <a:pt x="4065415" y="383133"/>
                  <a:pt x="4080284" y="421400"/>
                </a:cubicBezTo>
                <a:cubicBezTo>
                  <a:pt x="4052614" y="444764"/>
                  <a:pt x="4129047" y="500739"/>
                  <a:pt x="4168461" y="503092"/>
                </a:cubicBezTo>
                <a:cubicBezTo>
                  <a:pt x="4128023" y="511488"/>
                  <a:pt x="4257167" y="577423"/>
                  <a:pt x="4192557" y="560735"/>
                </a:cubicBezTo>
                <a:cubicBezTo>
                  <a:pt x="4202585" y="572893"/>
                  <a:pt x="4193454" y="589341"/>
                  <a:pt x="4176910" y="584674"/>
                </a:cubicBezTo>
                <a:cubicBezTo>
                  <a:pt x="4224177" y="618252"/>
                  <a:pt x="4225772" y="681450"/>
                  <a:pt x="4260533" y="723119"/>
                </a:cubicBezTo>
                <a:cubicBezTo>
                  <a:pt x="4242328" y="753272"/>
                  <a:pt x="4263820" y="734604"/>
                  <a:pt x="4270711" y="760720"/>
                </a:cubicBezTo>
                <a:cubicBezTo>
                  <a:pt x="4295191" y="748303"/>
                  <a:pt x="4270314" y="794183"/>
                  <a:pt x="4302509" y="789247"/>
                </a:cubicBezTo>
                <a:cubicBezTo>
                  <a:pt x="4302741" y="794159"/>
                  <a:pt x="4301954" y="799070"/>
                  <a:pt x="4300921" y="804034"/>
                </a:cubicBezTo>
                <a:cubicBezTo>
                  <a:pt x="4300749" y="804900"/>
                  <a:pt x="4300572" y="805767"/>
                  <a:pt x="4300400" y="806635"/>
                </a:cubicBezTo>
                <a:lnTo>
                  <a:pt x="4303753" y="815950"/>
                </a:lnTo>
                <a:lnTo>
                  <a:pt x="4297888" y="819940"/>
                </a:lnTo>
                <a:cubicBezTo>
                  <a:pt x="4297944" y="824938"/>
                  <a:pt x="4297999" y="829937"/>
                  <a:pt x="4298055" y="834935"/>
                </a:cubicBezTo>
                <a:cubicBezTo>
                  <a:pt x="4299172" y="840340"/>
                  <a:pt x="4301603" y="845911"/>
                  <a:pt x="4306135" y="851700"/>
                </a:cubicBezTo>
                <a:cubicBezTo>
                  <a:pt x="4332817" y="868320"/>
                  <a:pt x="4317557" y="909641"/>
                  <a:pt x="4352091" y="929754"/>
                </a:cubicBezTo>
                <a:cubicBezTo>
                  <a:pt x="4362479" y="937980"/>
                  <a:pt x="4380484" y="968513"/>
                  <a:pt x="4375270" y="977376"/>
                </a:cubicBezTo>
                <a:cubicBezTo>
                  <a:pt x="4377250" y="984377"/>
                  <a:pt x="4384849" y="990651"/>
                  <a:pt x="4377297" y="996912"/>
                </a:cubicBezTo>
                <a:cubicBezTo>
                  <a:pt x="4369005" y="1005760"/>
                  <a:pt x="4399874" y="1021625"/>
                  <a:pt x="4384684" y="1023223"/>
                </a:cubicBezTo>
                <a:cubicBezTo>
                  <a:pt x="4406172" y="1034643"/>
                  <a:pt x="4390237" y="1055523"/>
                  <a:pt x="4392472" y="1070780"/>
                </a:cubicBezTo>
                <a:cubicBezTo>
                  <a:pt x="4411832" y="1078905"/>
                  <a:pt x="4397439" y="1102903"/>
                  <a:pt x="4412067" y="1132722"/>
                </a:cubicBezTo>
                <a:cubicBezTo>
                  <a:pt x="4434025" y="1141419"/>
                  <a:pt x="4421728" y="1152870"/>
                  <a:pt x="4455281" y="1171648"/>
                </a:cubicBezTo>
                <a:cubicBezTo>
                  <a:pt x="4453907" y="1173110"/>
                  <a:pt x="4452815" y="1174775"/>
                  <a:pt x="4452047" y="1176593"/>
                </a:cubicBezTo>
                <a:cubicBezTo>
                  <a:pt x="4447572" y="1187166"/>
                  <a:pt x="4454607" y="1200545"/>
                  <a:pt x="4467755" y="1206479"/>
                </a:cubicBezTo>
                <a:lnTo>
                  <a:pt x="4498518" y="1230184"/>
                </a:lnTo>
                <a:lnTo>
                  <a:pt x="4503988" y="1239714"/>
                </a:lnTo>
                <a:cubicBezTo>
                  <a:pt x="4506730" y="1246063"/>
                  <a:pt x="4507415" y="1251722"/>
                  <a:pt x="4506821" y="1256926"/>
                </a:cubicBezTo>
                <a:lnTo>
                  <a:pt x="4502210" y="1270678"/>
                </a:lnTo>
                <a:lnTo>
                  <a:pt x="4494994" y="1272955"/>
                </a:lnTo>
                <a:lnTo>
                  <a:pt x="4495424" y="1282254"/>
                </a:lnTo>
                <a:lnTo>
                  <a:pt x="4494064" y="1284511"/>
                </a:lnTo>
                <a:cubicBezTo>
                  <a:pt x="4491436" y="1288808"/>
                  <a:pt x="4489075" y="1293117"/>
                  <a:pt x="4487745" y="1297660"/>
                </a:cubicBezTo>
                <a:cubicBezTo>
                  <a:pt x="4521914" y="1300656"/>
                  <a:pt x="4482088" y="1336801"/>
                  <a:pt x="4510831" y="1331158"/>
                </a:cubicBezTo>
                <a:cubicBezTo>
                  <a:pt x="4509485" y="1356644"/>
                  <a:pt x="4537196" y="1344587"/>
                  <a:pt x="4509149" y="1367911"/>
                </a:cubicBezTo>
                <a:cubicBezTo>
                  <a:pt x="4525575" y="1402569"/>
                  <a:pt x="4519252" y="1443943"/>
                  <a:pt x="4530734" y="1480066"/>
                </a:cubicBezTo>
                <a:lnTo>
                  <a:pt x="4531332" y="1481140"/>
                </a:lnTo>
                <a:lnTo>
                  <a:pt x="4523757" y="1500827"/>
                </a:lnTo>
                <a:lnTo>
                  <a:pt x="4517749" y="1528834"/>
                </a:lnTo>
                <a:lnTo>
                  <a:pt x="4510978" y="1526104"/>
                </a:lnTo>
                <a:cubicBezTo>
                  <a:pt x="4505305" y="1525236"/>
                  <a:pt x="4507721" y="1530251"/>
                  <a:pt x="4513177" y="1537822"/>
                </a:cubicBezTo>
                <a:lnTo>
                  <a:pt x="4515243" y="1540521"/>
                </a:lnTo>
                <a:lnTo>
                  <a:pt x="4514146" y="1545627"/>
                </a:lnTo>
                <a:cubicBezTo>
                  <a:pt x="4512031" y="1559801"/>
                  <a:pt x="4511188" y="1572109"/>
                  <a:pt x="4512185" y="1579228"/>
                </a:cubicBezTo>
                <a:cubicBezTo>
                  <a:pt x="4545845" y="1639398"/>
                  <a:pt x="4550705" y="1726741"/>
                  <a:pt x="4554335" y="1818364"/>
                </a:cubicBezTo>
                <a:cubicBezTo>
                  <a:pt x="4560401" y="1899079"/>
                  <a:pt x="4548295" y="2018831"/>
                  <a:pt x="4548582" y="2063518"/>
                </a:cubicBezTo>
                <a:lnTo>
                  <a:pt x="4556056" y="2086487"/>
                </a:lnTo>
                <a:lnTo>
                  <a:pt x="4554275" y="2089340"/>
                </a:lnTo>
                <a:cubicBezTo>
                  <a:pt x="4550593" y="2102174"/>
                  <a:pt x="4551716" y="2110234"/>
                  <a:pt x="4554956" y="2116163"/>
                </a:cubicBezTo>
                <a:lnTo>
                  <a:pt x="4560492" y="2121961"/>
                </a:lnTo>
                <a:lnTo>
                  <a:pt x="4571444" y="2176482"/>
                </a:lnTo>
                <a:lnTo>
                  <a:pt x="4575448" y="2237907"/>
                </a:lnTo>
                <a:lnTo>
                  <a:pt x="4573513" y="2238688"/>
                </a:lnTo>
                <a:cubicBezTo>
                  <a:pt x="4569330" y="2241686"/>
                  <a:pt x="4566526" y="2246244"/>
                  <a:pt x="4566533" y="2254203"/>
                </a:cubicBezTo>
                <a:cubicBezTo>
                  <a:pt x="4536852" y="2242405"/>
                  <a:pt x="4555170" y="2259280"/>
                  <a:pt x="4557814" y="2283790"/>
                </a:cubicBezTo>
                <a:cubicBezTo>
                  <a:pt x="4512304" y="2270934"/>
                  <a:pt x="4537738" y="2340304"/>
                  <a:pt x="4512647" y="2352361"/>
                </a:cubicBezTo>
                <a:cubicBezTo>
                  <a:pt x="4515616" y="2370657"/>
                  <a:pt x="4517925" y="2389769"/>
                  <a:pt x="4519328" y="2409295"/>
                </a:cubicBezTo>
                <a:lnTo>
                  <a:pt x="4519571" y="2420793"/>
                </a:lnTo>
                <a:lnTo>
                  <a:pt x="4519120" y="2421041"/>
                </a:lnTo>
                <a:cubicBezTo>
                  <a:pt x="4518201" y="2423576"/>
                  <a:pt x="4517918" y="2427373"/>
                  <a:pt x="4518471" y="2433205"/>
                </a:cubicBezTo>
                <a:lnTo>
                  <a:pt x="4461595" y="2530080"/>
                </a:lnTo>
                <a:cubicBezTo>
                  <a:pt x="4445853" y="2584934"/>
                  <a:pt x="4405533" y="2605402"/>
                  <a:pt x="4412936" y="2666699"/>
                </a:cubicBezTo>
                <a:cubicBezTo>
                  <a:pt x="4398065" y="2717991"/>
                  <a:pt x="4372927" y="2756371"/>
                  <a:pt x="4370093" y="2804588"/>
                </a:cubicBezTo>
                <a:cubicBezTo>
                  <a:pt x="4347398" y="2879436"/>
                  <a:pt x="4272392" y="2939011"/>
                  <a:pt x="4262477" y="3058637"/>
                </a:cubicBezTo>
                <a:cubicBezTo>
                  <a:pt x="4283714" y="3099999"/>
                  <a:pt x="4256160" y="3144249"/>
                  <a:pt x="4253454" y="3179447"/>
                </a:cubicBezTo>
                <a:cubicBezTo>
                  <a:pt x="4259242" y="3200557"/>
                  <a:pt x="4257117" y="3211737"/>
                  <a:pt x="4239228" y="3217364"/>
                </a:cubicBezTo>
                <a:cubicBezTo>
                  <a:pt x="4268875" y="3316502"/>
                  <a:pt x="4225924" y="3257304"/>
                  <a:pt x="4222932" y="3330364"/>
                </a:cubicBezTo>
                <a:cubicBezTo>
                  <a:pt x="4224428" y="3395928"/>
                  <a:pt x="4215196" y="3463236"/>
                  <a:pt x="4248669" y="3547193"/>
                </a:cubicBezTo>
                <a:cubicBezTo>
                  <a:pt x="4260183" y="3566053"/>
                  <a:pt x="4256781" y="3592027"/>
                  <a:pt x="4241070" y="3605210"/>
                </a:cubicBezTo>
                <a:cubicBezTo>
                  <a:pt x="4238364" y="3607478"/>
                  <a:pt x="4235392" y="3609274"/>
                  <a:pt x="4232239" y="3610540"/>
                </a:cubicBezTo>
                <a:cubicBezTo>
                  <a:pt x="4258208" y="3664330"/>
                  <a:pt x="4231517" y="3673159"/>
                  <a:pt x="4251881" y="3702764"/>
                </a:cubicBezTo>
                <a:cubicBezTo>
                  <a:pt x="4242939" y="3759891"/>
                  <a:pt x="4201773" y="3786712"/>
                  <a:pt x="4219293" y="3813528"/>
                </a:cubicBezTo>
                <a:cubicBezTo>
                  <a:pt x="4207910" y="3838914"/>
                  <a:pt x="4167663" y="3859754"/>
                  <a:pt x="4184863" y="3893255"/>
                </a:cubicBezTo>
                <a:cubicBezTo>
                  <a:pt x="4163644" y="3884625"/>
                  <a:pt x="4188862" y="3931915"/>
                  <a:pt x="4169808" y="3939619"/>
                </a:cubicBezTo>
                <a:cubicBezTo>
                  <a:pt x="4154129" y="3943837"/>
                  <a:pt x="4158129" y="3959170"/>
                  <a:pt x="4154137" y="3971517"/>
                </a:cubicBezTo>
                <a:cubicBezTo>
                  <a:pt x="4139069" y="3981495"/>
                  <a:pt x="4133844" y="4042203"/>
                  <a:pt x="4139625" y="4062614"/>
                </a:cubicBezTo>
                <a:cubicBezTo>
                  <a:pt x="4165622" y="4119195"/>
                  <a:pt x="4107101" y="4172348"/>
                  <a:pt x="4126180" y="4217749"/>
                </a:cubicBezTo>
                <a:cubicBezTo>
                  <a:pt x="4128014" y="4267056"/>
                  <a:pt x="4089563" y="4286360"/>
                  <a:pt x="4072389" y="4317623"/>
                </a:cubicBezTo>
                <a:cubicBezTo>
                  <a:pt x="4062182" y="4356545"/>
                  <a:pt x="4071264" y="4384138"/>
                  <a:pt x="4064937" y="4451279"/>
                </a:cubicBezTo>
                <a:cubicBezTo>
                  <a:pt x="4050628" y="4512697"/>
                  <a:pt x="4048851" y="4652154"/>
                  <a:pt x="4034424" y="4720470"/>
                </a:cubicBezTo>
                <a:cubicBezTo>
                  <a:pt x="3973937" y="4868361"/>
                  <a:pt x="4025760" y="4964348"/>
                  <a:pt x="4016334" y="5052878"/>
                </a:cubicBezTo>
                <a:cubicBezTo>
                  <a:pt x="3999794" y="5123327"/>
                  <a:pt x="4021855" y="5194887"/>
                  <a:pt x="3977865" y="5251650"/>
                </a:cubicBezTo>
                <a:cubicBezTo>
                  <a:pt x="3973961" y="5317292"/>
                  <a:pt x="3987477" y="5410025"/>
                  <a:pt x="3997669" y="5413392"/>
                </a:cubicBezTo>
                <a:cubicBezTo>
                  <a:pt x="3969262" y="5397845"/>
                  <a:pt x="3981248" y="5449403"/>
                  <a:pt x="3981869" y="5471875"/>
                </a:cubicBezTo>
                <a:cubicBezTo>
                  <a:pt x="3957580" y="5534944"/>
                  <a:pt x="3976666" y="5598829"/>
                  <a:pt x="3901990" y="5708604"/>
                </a:cubicBezTo>
                <a:cubicBezTo>
                  <a:pt x="3897618" y="5810136"/>
                  <a:pt x="3870199" y="5788842"/>
                  <a:pt x="3860571" y="5821275"/>
                </a:cubicBezTo>
                <a:cubicBezTo>
                  <a:pt x="3868171" y="5831278"/>
                  <a:pt x="3866949" y="5900968"/>
                  <a:pt x="3849074" y="5900679"/>
                </a:cubicBezTo>
                <a:cubicBezTo>
                  <a:pt x="3871964" y="5925143"/>
                  <a:pt x="3834226" y="5972433"/>
                  <a:pt x="3841809" y="5992005"/>
                </a:cubicBezTo>
                <a:cubicBezTo>
                  <a:pt x="3848533" y="6035132"/>
                  <a:pt x="3834497" y="6078819"/>
                  <a:pt x="3832901" y="6122412"/>
                </a:cubicBezTo>
                <a:cubicBezTo>
                  <a:pt x="3799640" y="6263751"/>
                  <a:pt x="3784898" y="6198720"/>
                  <a:pt x="3804166" y="6389843"/>
                </a:cubicBezTo>
                <a:cubicBezTo>
                  <a:pt x="3799226" y="6482285"/>
                  <a:pt x="3740829" y="6538361"/>
                  <a:pt x="3736537" y="6595214"/>
                </a:cubicBezTo>
                <a:cubicBezTo>
                  <a:pt x="3692112" y="6745846"/>
                  <a:pt x="3660956" y="6804405"/>
                  <a:pt x="3649707" y="6848925"/>
                </a:cubicBezTo>
                <a:lnTo>
                  <a:pt x="3649314" y="6857996"/>
                </a:lnTo>
                <a:lnTo>
                  <a:pt x="4585648" y="6857996"/>
                </a:lnTo>
                <a:lnTo>
                  <a:pt x="4585648" y="6857998"/>
                </a:lnTo>
                <a:lnTo>
                  <a:pt x="0" y="6857998"/>
                </a:lnTo>
                <a:close/>
              </a:path>
            </a:pathLst>
          </a:custGeom>
        </p:spPr>
      </p:pic>
      <p:sp>
        <p:nvSpPr>
          <p:cNvPr id="90115" name="Rectangle 3"/>
          <p:cNvSpPr>
            <a:spLocks noGrp="1" noChangeArrowheads="1"/>
          </p:cNvSpPr>
          <p:nvPr>
            <p:ph idx="1"/>
          </p:nvPr>
        </p:nvSpPr>
        <p:spPr>
          <a:xfrm>
            <a:off x="4943836" y="2034071"/>
            <a:ext cx="6526107" cy="4564911"/>
          </a:xfrm>
        </p:spPr>
        <p:style>
          <a:lnRef idx="2">
            <a:schemeClr val="dk1"/>
          </a:lnRef>
          <a:fillRef idx="1">
            <a:schemeClr val="lt1"/>
          </a:fillRef>
          <a:effectRef idx="0">
            <a:schemeClr val="dk1"/>
          </a:effectRef>
          <a:fontRef idx="minor">
            <a:schemeClr val="dk1"/>
          </a:fontRef>
        </p:style>
        <p:txBody>
          <a:bodyPr>
            <a:normAutofit fontScale="92500" lnSpcReduction="10000"/>
          </a:bodyPr>
          <a:lstStyle/>
          <a:p>
            <a:pPr marL="0" indent="0">
              <a:lnSpc>
                <a:spcPct val="90000"/>
              </a:lnSpc>
              <a:spcBef>
                <a:spcPts val="0"/>
              </a:spcBef>
              <a:spcAft>
                <a:spcPts val="1200"/>
              </a:spcAft>
              <a:buNone/>
              <a:defRPr/>
            </a:pPr>
            <a:r>
              <a:rPr lang="en-US" sz="2800" dirty="0"/>
              <a:t>Software for Larger and Specialised Businesses</a:t>
            </a:r>
          </a:p>
          <a:p>
            <a:pPr marL="0" indent="0">
              <a:lnSpc>
                <a:spcPct val="90000"/>
              </a:lnSpc>
              <a:spcBef>
                <a:spcPts val="0"/>
              </a:spcBef>
              <a:spcAft>
                <a:spcPts val="1200"/>
              </a:spcAft>
              <a:buNone/>
              <a:defRPr/>
            </a:pPr>
            <a:endParaRPr lang="en-US" sz="2800" dirty="0"/>
          </a:p>
          <a:p>
            <a:pPr lvl="1">
              <a:lnSpc>
                <a:spcPct val="90000"/>
              </a:lnSpc>
              <a:spcBef>
                <a:spcPts val="0"/>
              </a:spcBef>
              <a:spcAft>
                <a:spcPts val="1200"/>
              </a:spcAft>
              <a:defRPr/>
            </a:pPr>
            <a:r>
              <a:rPr lang="en-US" sz="2400" dirty="0"/>
              <a:t>Vertical market software is designed for a specific industry</a:t>
            </a:r>
          </a:p>
          <a:p>
            <a:pPr lvl="1">
              <a:lnSpc>
                <a:spcPct val="90000"/>
              </a:lnSpc>
              <a:spcBef>
                <a:spcPts val="0"/>
              </a:spcBef>
              <a:spcAft>
                <a:spcPts val="1200"/>
              </a:spcAft>
              <a:defRPr/>
            </a:pPr>
            <a:endParaRPr lang="en-US" sz="2400" dirty="0"/>
          </a:p>
          <a:p>
            <a:pPr lvl="1">
              <a:lnSpc>
                <a:spcPct val="90000"/>
              </a:lnSpc>
              <a:spcBef>
                <a:spcPts val="0"/>
              </a:spcBef>
              <a:spcAft>
                <a:spcPts val="1200"/>
              </a:spcAft>
              <a:defRPr/>
            </a:pPr>
            <a:r>
              <a:rPr lang="en-US" sz="2400" dirty="0"/>
              <a:t>Computer-aided design (CAD) creates automated designs, technical drawings, and 3D model visualizations</a:t>
            </a:r>
          </a:p>
          <a:p>
            <a:pPr lvl="1">
              <a:lnSpc>
                <a:spcPct val="90000"/>
              </a:lnSpc>
              <a:spcBef>
                <a:spcPts val="0"/>
              </a:spcBef>
              <a:spcAft>
                <a:spcPts val="1200"/>
              </a:spcAft>
              <a:defRPr/>
            </a:pPr>
            <a:endParaRPr lang="en-US" sz="2400" dirty="0"/>
          </a:p>
          <a:p>
            <a:pPr lvl="1">
              <a:lnSpc>
                <a:spcPct val="90000"/>
              </a:lnSpc>
              <a:spcBef>
                <a:spcPts val="0"/>
              </a:spcBef>
              <a:spcAft>
                <a:spcPts val="1200"/>
              </a:spcAft>
              <a:defRPr/>
            </a:pPr>
            <a:r>
              <a:rPr lang="en-US" sz="2400" dirty="0"/>
              <a:t>Home or landscape planning</a:t>
            </a:r>
          </a:p>
          <a:p>
            <a:pPr lvl="2">
              <a:lnSpc>
                <a:spcPct val="90000"/>
              </a:lnSpc>
              <a:spcBef>
                <a:spcPts val="0"/>
              </a:spcBef>
              <a:spcAft>
                <a:spcPts val="1200"/>
              </a:spcAft>
              <a:defRPr/>
            </a:pPr>
            <a:r>
              <a:rPr lang="en-US" sz="2000" dirty="0"/>
              <a:t>SketchUp Make</a:t>
            </a:r>
          </a:p>
        </p:txBody>
      </p:sp>
      <p:sp>
        <p:nvSpPr>
          <p:cNvPr id="2" name="Slide Number Placeholder 1">
            <a:extLst>
              <a:ext uri="{FF2B5EF4-FFF2-40B4-BE49-F238E27FC236}">
                <a16:creationId xmlns:a16="http://schemas.microsoft.com/office/drawing/2014/main" id="{38FDA419-74CD-4B8E-870C-062002A700D2}"/>
              </a:ext>
            </a:extLst>
          </p:cNvPr>
          <p:cNvSpPr>
            <a:spLocks noGrp="1"/>
          </p:cNvSpPr>
          <p:nvPr>
            <p:ph type="sldNum" sz="quarter" idx="12"/>
          </p:nvPr>
        </p:nvSpPr>
        <p:spPr>
          <a:xfrm>
            <a:off x="11558016" y="3136392"/>
            <a:ext cx="545911" cy="580029"/>
          </a:xfrm>
        </p:spPr>
        <p:txBody>
          <a:bodyPr>
            <a:normAutofit/>
          </a:bodyPr>
          <a:lstStyle/>
          <a:p>
            <a:pPr>
              <a:spcAft>
                <a:spcPts val="600"/>
              </a:spcAft>
            </a:pPr>
            <a:fld id="{9D4AEF59-F28E-467C-9EA3-92D1CFAD475A}" type="slidenum">
              <a:rPr lang="en-US" smtClean="0"/>
              <a:pPr>
                <a:spcAft>
                  <a:spcPts val="600"/>
                </a:spcAft>
              </a:pPr>
              <a:t>11</a:t>
            </a:fld>
            <a:endParaRPr lang="en-US"/>
          </a:p>
        </p:txBody>
      </p:sp>
    </p:spTree>
    <p:extLst>
      <p:ext uri="{BB962C8B-B14F-4D97-AF65-F5344CB8AC3E}">
        <p14:creationId xmlns:p14="http://schemas.microsoft.com/office/powerpoint/2010/main" val="1857329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23E547B5-89CF-4EC0-96DE-25771AED079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B3437C99-FC8E-4311-B48A-F0C4C329B1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940161"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354" name="Rectangle 2"/>
          <p:cNvSpPr>
            <a:spLocks noGrp="1" noChangeArrowheads="1"/>
          </p:cNvSpPr>
          <p:nvPr>
            <p:ph type="title"/>
          </p:nvPr>
        </p:nvSpPr>
        <p:spPr>
          <a:xfrm>
            <a:off x="190500" y="299962"/>
            <a:ext cx="5353050" cy="1643138"/>
          </a:xfrm>
        </p:spPr>
        <p:txBody>
          <a:bodyPr>
            <a:normAutofit/>
          </a:bodyPr>
          <a:lstStyle/>
          <a:p>
            <a:pPr>
              <a:lnSpc>
                <a:spcPct val="100000"/>
              </a:lnSpc>
              <a:defRPr/>
            </a:pPr>
            <a:r>
              <a:rPr lang="en-US" sz="2000" dirty="0"/>
              <a:t>Multimedia and Educational Software</a:t>
            </a:r>
            <a:br>
              <a:rPr lang="en-US" sz="2000" dirty="0"/>
            </a:br>
            <a:r>
              <a:rPr lang="en-US" sz="2000" dirty="0"/>
              <a:t>Digital Multimedia Software)</a:t>
            </a:r>
          </a:p>
        </p:txBody>
      </p:sp>
      <p:sp>
        <p:nvSpPr>
          <p:cNvPr id="100355" name="Rectangle 3"/>
          <p:cNvSpPr>
            <a:spLocks noGrp="1" noChangeArrowheads="1"/>
          </p:cNvSpPr>
          <p:nvPr>
            <p:ph idx="1"/>
          </p:nvPr>
        </p:nvSpPr>
        <p:spPr>
          <a:xfrm>
            <a:off x="391099" y="2347039"/>
            <a:ext cx="4469642" cy="4107020"/>
          </a:xfrm>
        </p:spPr>
        <p:txBody>
          <a:bodyPr>
            <a:normAutofit/>
          </a:bodyPr>
          <a:lstStyle/>
          <a:p>
            <a:pPr>
              <a:spcBef>
                <a:spcPts val="0"/>
              </a:spcBef>
              <a:spcAft>
                <a:spcPts val="1500"/>
              </a:spcAft>
              <a:defRPr/>
            </a:pPr>
            <a:r>
              <a:rPr lang="en-US" sz="2800" dirty="0"/>
              <a:t>Multimedia software</a:t>
            </a:r>
          </a:p>
          <a:p>
            <a:pPr lvl="1">
              <a:spcBef>
                <a:spcPts val="0"/>
              </a:spcBef>
              <a:spcAft>
                <a:spcPts val="1500"/>
              </a:spcAft>
              <a:defRPr/>
            </a:pPr>
            <a:r>
              <a:rPr lang="en-US" sz="2400" dirty="0"/>
              <a:t>Required to produce computer games, animations, and movies</a:t>
            </a:r>
          </a:p>
          <a:p>
            <a:pPr lvl="1">
              <a:spcBef>
                <a:spcPts val="0"/>
              </a:spcBef>
              <a:spcAft>
                <a:spcPts val="1500"/>
              </a:spcAft>
              <a:defRPr/>
            </a:pPr>
            <a:r>
              <a:rPr lang="en-US" sz="2400" dirty="0"/>
              <a:t>Photo and image editing software used to edit photos</a:t>
            </a:r>
          </a:p>
          <a:p>
            <a:pPr lvl="1">
              <a:spcBef>
                <a:spcPts val="0"/>
              </a:spcBef>
              <a:spcAft>
                <a:spcPts val="1500"/>
              </a:spcAft>
              <a:defRPr/>
            </a:pPr>
            <a:r>
              <a:rPr lang="en-US" sz="2400" dirty="0"/>
              <a:t>Digital video-editing software used to refine videos</a:t>
            </a:r>
          </a:p>
        </p:txBody>
      </p:sp>
      <p:sp>
        <p:nvSpPr>
          <p:cNvPr id="2" name="Slide Number Placeholder 1">
            <a:extLst>
              <a:ext uri="{FF2B5EF4-FFF2-40B4-BE49-F238E27FC236}">
                <a16:creationId xmlns:a16="http://schemas.microsoft.com/office/drawing/2014/main" id="{67915EFF-19D2-40D7-945F-0CFDFE9B592B}"/>
              </a:ext>
            </a:extLst>
          </p:cNvPr>
          <p:cNvSpPr>
            <a:spLocks noGrp="1"/>
          </p:cNvSpPr>
          <p:nvPr>
            <p:ph type="sldNum" sz="quarter" idx="12"/>
          </p:nvPr>
        </p:nvSpPr>
        <p:spPr>
          <a:xfrm>
            <a:off x="11558016" y="3136392"/>
            <a:ext cx="545911" cy="580029"/>
          </a:xfrm>
        </p:spPr>
        <p:txBody>
          <a:bodyPr>
            <a:normAutofit/>
          </a:bodyPr>
          <a:lstStyle/>
          <a:p>
            <a:pPr>
              <a:spcAft>
                <a:spcPts val="600"/>
              </a:spcAft>
            </a:pPr>
            <a:fld id="{9D4AEF59-F28E-467C-9EA3-92D1CFAD475A}" type="slidenum">
              <a:rPr lang="en-US">
                <a:solidFill>
                  <a:srgbClr val="FFFFFF"/>
                </a:solidFill>
              </a:rPr>
              <a:pPr>
                <a:spcAft>
                  <a:spcPts val="600"/>
                </a:spcAft>
              </a:pPr>
              <a:t>12</a:t>
            </a:fld>
            <a:endParaRPr lang="en-US">
              <a:solidFill>
                <a:srgbClr val="FFFFFF"/>
              </a:solidFill>
            </a:endParaRPr>
          </a:p>
        </p:txBody>
      </p:sp>
      <p:pic>
        <p:nvPicPr>
          <p:cNvPr id="4" name="Picture 3" descr="• Digital image and video editing software&#10;• Digital audio software&#10;• App creation software&#10;• Educational and reference software&#10;• Drawing software">
            <a:extLst>
              <a:ext uri="{FF2B5EF4-FFF2-40B4-BE49-F238E27FC236}">
                <a16:creationId xmlns:a16="http://schemas.microsoft.com/office/drawing/2014/main" id="{F70B7AC3-C94F-4743-88DE-C56A9330E85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2" b="2019"/>
          <a:stretch/>
        </p:blipFill>
        <p:spPr>
          <a:xfrm>
            <a:off x="5251840" y="10"/>
            <a:ext cx="6940161" cy="6868876"/>
          </a:xfrm>
          <a:custGeom>
            <a:avLst/>
            <a:gdLst/>
            <a:ahLst/>
            <a:cxnLst/>
            <a:rect l="l" t="t" r="r" b="b"/>
            <a:pathLst>
              <a:path w="6940161" h="6857999">
                <a:moveTo>
                  <a:pt x="857190" y="0"/>
                </a:moveTo>
                <a:lnTo>
                  <a:pt x="6940161" y="0"/>
                </a:lnTo>
                <a:lnTo>
                  <a:pt x="6940161" y="6857999"/>
                </a:lnTo>
                <a:lnTo>
                  <a:pt x="496459" y="6857999"/>
                </a:lnTo>
                <a:lnTo>
                  <a:pt x="486507" y="6839466"/>
                </a:lnTo>
                <a:cubicBezTo>
                  <a:pt x="477389" y="6820641"/>
                  <a:pt x="471173" y="6801859"/>
                  <a:pt x="480078" y="6795812"/>
                </a:cubicBezTo>
                <a:cubicBezTo>
                  <a:pt x="475408" y="6761382"/>
                  <a:pt x="493736" y="6723009"/>
                  <a:pt x="482330" y="6676796"/>
                </a:cubicBezTo>
                <a:cubicBezTo>
                  <a:pt x="479519" y="6617030"/>
                  <a:pt x="476161" y="6634511"/>
                  <a:pt x="469648" y="6539722"/>
                </a:cubicBezTo>
                <a:cubicBezTo>
                  <a:pt x="459969" y="6498384"/>
                  <a:pt x="496382" y="6456575"/>
                  <a:pt x="477855" y="6433501"/>
                </a:cubicBezTo>
                <a:cubicBezTo>
                  <a:pt x="464018" y="6378655"/>
                  <a:pt x="442310" y="6325849"/>
                  <a:pt x="414008" y="6271586"/>
                </a:cubicBezTo>
                <a:cubicBezTo>
                  <a:pt x="378091" y="6226697"/>
                  <a:pt x="377466" y="6140798"/>
                  <a:pt x="299660" y="6080454"/>
                </a:cubicBezTo>
                <a:cubicBezTo>
                  <a:pt x="268606" y="6014324"/>
                  <a:pt x="244498" y="5964143"/>
                  <a:pt x="221239" y="5913249"/>
                </a:cubicBezTo>
                <a:cubicBezTo>
                  <a:pt x="210139" y="5897439"/>
                  <a:pt x="175369" y="5809427"/>
                  <a:pt x="160103" y="5775094"/>
                </a:cubicBezTo>
                <a:cubicBezTo>
                  <a:pt x="87298" y="5686529"/>
                  <a:pt x="103897" y="5672717"/>
                  <a:pt x="87873" y="5573809"/>
                </a:cubicBezTo>
                <a:cubicBezTo>
                  <a:pt x="76224" y="5541231"/>
                  <a:pt x="76748" y="5525076"/>
                  <a:pt x="57933" y="5490695"/>
                </a:cubicBezTo>
                <a:lnTo>
                  <a:pt x="30889" y="5398377"/>
                </a:lnTo>
                <a:lnTo>
                  <a:pt x="34140" y="5390971"/>
                </a:lnTo>
                <a:lnTo>
                  <a:pt x="35928" y="5390229"/>
                </a:lnTo>
                <a:lnTo>
                  <a:pt x="16968" y="5309266"/>
                </a:lnTo>
                <a:cubicBezTo>
                  <a:pt x="13970" y="5303642"/>
                  <a:pt x="-917" y="5289094"/>
                  <a:pt x="2490" y="5276920"/>
                </a:cubicBezTo>
                <a:lnTo>
                  <a:pt x="24907" y="5208159"/>
                </a:lnTo>
                <a:lnTo>
                  <a:pt x="31839" y="5162682"/>
                </a:lnTo>
                <a:cubicBezTo>
                  <a:pt x="28501" y="5155528"/>
                  <a:pt x="24609" y="5048935"/>
                  <a:pt x="18796" y="5043371"/>
                </a:cubicBezTo>
                <a:cubicBezTo>
                  <a:pt x="54584" y="4976689"/>
                  <a:pt x="5001" y="4985095"/>
                  <a:pt x="14358" y="4908985"/>
                </a:cubicBezTo>
                <a:cubicBezTo>
                  <a:pt x="17201" y="4816358"/>
                  <a:pt x="5675" y="4749418"/>
                  <a:pt x="4769" y="4643799"/>
                </a:cubicBezTo>
                <a:cubicBezTo>
                  <a:pt x="4111" y="4581455"/>
                  <a:pt x="-7137" y="4509050"/>
                  <a:pt x="7402" y="4395547"/>
                </a:cubicBezTo>
                <a:cubicBezTo>
                  <a:pt x="11591" y="4330720"/>
                  <a:pt x="28535" y="4313913"/>
                  <a:pt x="23462" y="4274064"/>
                </a:cubicBezTo>
                <a:cubicBezTo>
                  <a:pt x="22995" y="4245538"/>
                  <a:pt x="22530" y="4217012"/>
                  <a:pt x="22063" y="4188486"/>
                </a:cubicBezTo>
                <a:lnTo>
                  <a:pt x="24672" y="4170100"/>
                </a:lnTo>
                <a:lnTo>
                  <a:pt x="34973" y="4166123"/>
                </a:lnTo>
                <a:lnTo>
                  <a:pt x="26424" y="4120096"/>
                </a:lnTo>
                <a:cubicBezTo>
                  <a:pt x="28986" y="4109871"/>
                  <a:pt x="49338" y="4079429"/>
                  <a:pt x="47886" y="4066698"/>
                </a:cubicBezTo>
                <a:cubicBezTo>
                  <a:pt x="26522" y="4022850"/>
                  <a:pt x="34453" y="4030338"/>
                  <a:pt x="47327" y="3969172"/>
                </a:cubicBezTo>
                <a:cubicBezTo>
                  <a:pt x="40297" y="3948973"/>
                  <a:pt x="40044" y="3857354"/>
                  <a:pt x="53093" y="3844350"/>
                </a:cubicBezTo>
                <a:cubicBezTo>
                  <a:pt x="55739" y="3830819"/>
                  <a:pt x="50778" y="3815585"/>
                  <a:pt x="64866" y="3808459"/>
                </a:cubicBezTo>
                <a:cubicBezTo>
                  <a:pt x="81775" y="3797121"/>
                  <a:pt x="54599" y="3752382"/>
                  <a:pt x="74864" y="3757643"/>
                </a:cubicBezTo>
                <a:cubicBezTo>
                  <a:pt x="56224" y="3725828"/>
                  <a:pt x="74270" y="3660981"/>
                  <a:pt x="82640" y="3632606"/>
                </a:cubicBezTo>
                <a:cubicBezTo>
                  <a:pt x="85981" y="3582255"/>
                  <a:pt x="88778" y="3571708"/>
                  <a:pt x="89222" y="3534990"/>
                </a:cubicBezTo>
                <a:cubicBezTo>
                  <a:pt x="92019" y="3533125"/>
                  <a:pt x="80706" y="3481126"/>
                  <a:pt x="79835" y="3454133"/>
                </a:cubicBezTo>
                <a:cubicBezTo>
                  <a:pt x="78963" y="3427139"/>
                  <a:pt x="96173" y="3390611"/>
                  <a:pt x="83991" y="3373027"/>
                </a:cubicBezTo>
                <a:cubicBezTo>
                  <a:pt x="80767" y="3298527"/>
                  <a:pt x="69808" y="3290617"/>
                  <a:pt x="62958" y="3222737"/>
                </a:cubicBezTo>
                <a:cubicBezTo>
                  <a:pt x="59618" y="3146284"/>
                  <a:pt x="39695" y="3184007"/>
                  <a:pt x="49209" y="3118188"/>
                </a:cubicBezTo>
                <a:cubicBezTo>
                  <a:pt x="65221" y="3109217"/>
                  <a:pt x="85573" y="3024732"/>
                  <a:pt x="78480" y="3003808"/>
                </a:cubicBezTo>
                <a:cubicBezTo>
                  <a:pt x="78037" y="2966753"/>
                  <a:pt x="77812" y="2989870"/>
                  <a:pt x="77566" y="2944921"/>
                </a:cubicBezTo>
                <a:lnTo>
                  <a:pt x="94406" y="2877744"/>
                </a:lnTo>
                <a:cubicBezTo>
                  <a:pt x="87936" y="2880724"/>
                  <a:pt x="108480" y="2822146"/>
                  <a:pt x="108051" y="2807161"/>
                </a:cubicBezTo>
                <a:cubicBezTo>
                  <a:pt x="110507" y="2775643"/>
                  <a:pt x="80880" y="2769288"/>
                  <a:pt x="107377" y="2752347"/>
                </a:cubicBezTo>
                <a:lnTo>
                  <a:pt x="114975" y="2748299"/>
                </a:lnTo>
                <a:cubicBezTo>
                  <a:pt x="115205" y="2745962"/>
                  <a:pt x="115434" y="2743625"/>
                  <a:pt x="115663" y="2741288"/>
                </a:cubicBezTo>
                <a:cubicBezTo>
                  <a:pt x="115098" y="2737657"/>
                  <a:pt x="112995" y="2735847"/>
                  <a:pt x="107929" y="2737160"/>
                </a:cubicBezTo>
                <a:cubicBezTo>
                  <a:pt x="126569" y="2705347"/>
                  <a:pt x="119693" y="2699356"/>
                  <a:pt x="122707" y="2659631"/>
                </a:cubicBezTo>
                <a:cubicBezTo>
                  <a:pt x="135394" y="2612127"/>
                  <a:pt x="120483" y="2628594"/>
                  <a:pt x="145471" y="2573336"/>
                </a:cubicBezTo>
                <a:cubicBezTo>
                  <a:pt x="156086" y="2559732"/>
                  <a:pt x="170382" y="2541339"/>
                  <a:pt x="170626" y="2528057"/>
                </a:cubicBezTo>
                <a:lnTo>
                  <a:pt x="202713" y="2489594"/>
                </a:lnTo>
                <a:cubicBezTo>
                  <a:pt x="203853" y="2487774"/>
                  <a:pt x="204248" y="2473350"/>
                  <a:pt x="203650" y="2468303"/>
                </a:cubicBezTo>
                <a:lnTo>
                  <a:pt x="223316" y="2460480"/>
                </a:lnTo>
                <a:lnTo>
                  <a:pt x="215120" y="2423535"/>
                </a:lnTo>
                <a:lnTo>
                  <a:pt x="223455" y="2404394"/>
                </a:lnTo>
                <a:cubicBezTo>
                  <a:pt x="243490" y="2392610"/>
                  <a:pt x="229596" y="2347474"/>
                  <a:pt x="238853" y="2324643"/>
                </a:cubicBezTo>
                <a:cubicBezTo>
                  <a:pt x="239504" y="2297698"/>
                  <a:pt x="266477" y="2284202"/>
                  <a:pt x="272463" y="2255535"/>
                </a:cubicBezTo>
                <a:cubicBezTo>
                  <a:pt x="290597" y="2249648"/>
                  <a:pt x="306594" y="2207828"/>
                  <a:pt x="294092" y="2184679"/>
                </a:cubicBezTo>
                <a:lnTo>
                  <a:pt x="323221" y="2093132"/>
                </a:lnTo>
                <a:cubicBezTo>
                  <a:pt x="348282" y="2084587"/>
                  <a:pt x="366071" y="1985868"/>
                  <a:pt x="377324" y="1950235"/>
                </a:cubicBezTo>
                <a:cubicBezTo>
                  <a:pt x="397581" y="1920183"/>
                  <a:pt x="445208" y="1898905"/>
                  <a:pt x="457649" y="1861568"/>
                </a:cubicBezTo>
                <a:cubicBezTo>
                  <a:pt x="464664" y="1810687"/>
                  <a:pt x="447457" y="1869507"/>
                  <a:pt x="451972" y="1809499"/>
                </a:cubicBezTo>
                <a:cubicBezTo>
                  <a:pt x="450982" y="1754297"/>
                  <a:pt x="465413" y="1767680"/>
                  <a:pt x="474550" y="1693716"/>
                </a:cubicBezTo>
                <a:cubicBezTo>
                  <a:pt x="473258" y="1654244"/>
                  <a:pt x="481626" y="1627007"/>
                  <a:pt x="481301" y="1605195"/>
                </a:cubicBezTo>
                <a:cubicBezTo>
                  <a:pt x="490491" y="1568952"/>
                  <a:pt x="493569" y="1564518"/>
                  <a:pt x="497837" y="1516217"/>
                </a:cubicBezTo>
                <a:cubicBezTo>
                  <a:pt x="503639" y="1488452"/>
                  <a:pt x="534082" y="1457870"/>
                  <a:pt x="513281" y="1429841"/>
                </a:cubicBezTo>
                <a:cubicBezTo>
                  <a:pt x="527326" y="1412325"/>
                  <a:pt x="570430" y="1413592"/>
                  <a:pt x="550104" y="1380081"/>
                </a:cubicBezTo>
                <a:cubicBezTo>
                  <a:pt x="575583" y="1394128"/>
                  <a:pt x="551452" y="1335176"/>
                  <a:pt x="574526" y="1334891"/>
                </a:cubicBezTo>
                <a:cubicBezTo>
                  <a:pt x="593486" y="1336427"/>
                  <a:pt x="633157" y="1194568"/>
                  <a:pt x="638123" y="1185551"/>
                </a:cubicBezTo>
                <a:cubicBezTo>
                  <a:pt x="647468" y="1149210"/>
                  <a:pt x="657504" y="1148087"/>
                  <a:pt x="664747" y="1111168"/>
                </a:cubicBezTo>
                <a:cubicBezTo>
                  <a:pt x="679107" y="1057226"/>
                  <a:pt x="652121" y="1022543"/>
                  <a:pt x="664913" y="993353"/>
                </a:cubicBezTo>
                <a:cubicBezTo>
                  <a:pt x="684189" y="960214"/>
                  <a:pt x="707497" y="867450"/>
                  <a:pt x="721256" y="813953"/>
                </a:cubicBezTo>
                <a:cubicBezTo>
                  <a:pt x="734607" y="746430"/>
                  <a:pt x="738988" y="666470"/>
                  <a:pt x="745023" y="588218"/>
                </a:cubicBezTo>
                <a:cubicBezTo>
                  <a:pt x="735393" y="475380"/>
                  <a:pt x="719076" y="536119"/>
                  <a:pt x="725253" y="376479"/>
                </a:cubicBezTo>
                <a:lnTo>
                  <a:pt x="735457" y="280992"/>
                </a:lnTo>
                <a:cubicBezTo>
                  <a:pt x="735270" y="276227"/>
                  <a:pt x="742007" y="223140"/>
                  <a:pt x="741820" y="218374"/>
                </a:cubicBezTo>
                <a:lnTo>
                  <a:pt x="735299" y="188178"/>
                </a:lnTo>
                <a:lnTo>
                  <a:pt x="764938" y="152404"/>
                </a:lnTo>
                <a:cubicBezTo>
                  <a:pt x="776066" y="136342"/>
                  <a:pt x="783668" y="122048"/>
                  <a:pt x="802071" y="91810"/>
                </a:cubicBezTo>
                <a:lnTo>
                  <a:pt x="849585" y="3016"/>
                </a:lnTo>
                <a:close/>
              </a:path>
            </a:pathLst>
          </a:custGeom>
        </p:spPr>
      </p:pic>
    </p:spTree>
    <p:extLst>
      <p:ext uri="{BB962C8B-B14F-4D97-AF65-F5344CB8AC3E}">
        <p14:creationId xmlns:p14="http://schemas.microsoft.com/office/powerpoint/2010/main" val="2544668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0" y="0"/>
            <a:ext cx="11125200" cy="1600200"/>
          </a:xfrm>
        </p:spPr>
        <p:txBody>
          <a:bodyPr>
            <a:noAutofit/>
          </a:bodyPr>
          <a:lstStyle/>
          <a:p>
            <a:r>
              <a:rPr lang="en-US" dirty="0"/>
              <a:t>Multimedia and Educational Software</a:t>
            </a:r>
            <a:r>
              <a:rPr lang="en-US" sz="2400" dirty="0"/>
              <a:t/>
            </a:r>
            <a:br>
              <a:rPr lang="en-US" sz="2400" dirty="0"/>
            </a:br>
            <a:r>
              <a:rPr lang="en-US" dirty="0"/>
              <a:t>Educational and Reference Software</a:t>
            </a:r>
            <a:endParaRPr lang="en-US" sz="2700" dirty="0"/>
          </a:p>
        </p:txBody>
      </p:sp>
      <p:sp>
        <p:nvSpPr>
          <p:cNvPr id="4" name="TextBox 3">
            <a:extLst>
              <a:ext uri="{FF2B5EF4-FFF2-40B4-BE49-F238E27FC236}">
                <a16:creationId xmlns:a16="http://schemas.microsoft.com/office/drawing/2014/main" id="{D6DC8903-18F2-47D1-9370-38C3419120DD}"/>
              </a:ext>
            </a:extLst>
          </p:cNvPr>
          <p:cNvSpPr txBox="1"/>
          <p:nvPr/>
        </p:nvSpPr>
        <p:spPr>
          <a:xfrm>
            <a:off x="971550" y="1981200"/>
            <a:ext cx="8534400" cy="4339650"/>
          </a:xfrm>
          <a:prstGeom prst="rect">
            <a:avLst/>
          </a:prstGeom>
          <a:noFill/>
        </p:spPr>
        <p:txBody>
          <a:bodyPr wrap="square" rtlCol="0">
            <a:spAutoFit/>
          </a:bodyPr>
          <a:lstStyle/>
          <a:p>
            <a:pPr marL="256032" indent="-154432">
              <a:spcAft>
                <a:spcPts val="300"/>
              </a:spcAft>
              <a:buClr>
                <a:srgbClr val="007FA3"/>
              </a:buClr>
              <a:buSzPct val="100000"/>
              <a:buFont typeface="Arial"/>
              <a:buChar char="•"/>
              <a:defRPr/>
            </a:pPr>
            <a:r>
              <a:rPr lang="en-US" sz="3200" dirty="0">
                <a:solidFill>
                  <a:srgbClr val="007FA3"/>
                </a:solidFill>
              </a:rPr>
              <a:t>Educational and Reference Software: A Sample</a:t>
            </a:r>
          </a:p>
          <a:p>
            <a:pPr marL="742950" lvl="1" indent="-184150">
              <a:spcAft>
                <a:spcPts val="300"/>
              </a:spcAft>
              <a:buClr>
                <a:srgbClr val="007FA3"/>
              </a:buClr>
              <a:buSzPct val="100000"/>
              <a:buFont typeface="Arial"/>
              <a:buChar char="–"/>
              <a:defRPr/>
            </a:pPr>
            <a:r>
              <a:rPr lang="en-US" sz="2800" dirty="0">
                <a:solidFill>
                  <a:schemeClr val="dk1"/>
                </a:solidFill>
              </a:rPr>
              <a:t>Test Preparation</a:t>
            </a:r>
          </a:p>
          <a:p>
            <a:pPr marL="742950" lvl="1" indent="-184150">
              <a:spcAft>
                <a:spcPts val="300"/>
              </a:spcAft>
              <a:buClr>
                <a:srgbClr val="007FA3"/>
              </a:buClr>
              <a:buSzPct val="100000"/>
              <a:buFont typeface="Arial"/>
              <a:buChar char="–"/>
              <a:defRPr/>
            </a:pPr>
            <a:r>
              <a:rPr lang="en-US" sz="2800" dirty="0">
                <a:solidFill>
                  <a:schemeClr val="dk1"/>
                </a:solidFill>
              </a:rPr>
              <a:t>Simulation</a:t>
            </a:r>
          </a:p>
          <a:p>
            <a:pPr marL="742950" lvl="1" indent="-184150">
              <a:spcAft>
                <a:spcPts val="300"/>
              </a:spcAft>
              <a:buClr>
                <a:srgbClr val="007FA3"/>
              </a:buClr>
              <a:buSzPct val="100000"/>
              <a:buFont typeface="Arial"/>
              <a:buChar char="–"/>
              <a:defRPr/>
            </a:pPr>
            <a:r>
              <a:rPr lang="en-US" sz="2800" dirty="0">
                <a:solidFill>
                  <a:schemeClr val="dk1"/>
                </a:solidFill>
              </a:rPr>
              <a:t>Instructional</a:t>
            </a:r>
          </a:p>
          <a:p>
            <a:pPr marL="742950" lvl="1" indent="-184150">
              <a:spcAft>
                <a:spcPts val="300"/>
              </a:spcAft>
              <a:buClr>
                <a:srgbClr val="007FA3"/>
              </a:buClr>
              <a:buSzPct val="100000"/>
              <a:buFont typeface="Arial"/>
              <a:buChar char="–"/>
              <a:defRPr/>
            </a:pPr>
            <a:r>
              <a:rPr lang="en-US" sz="2800" dirty="0">
                <a:solidFill>
                  <a:schemeClr val="dk1"/>
                </a:solidFill>
              </a:rPr>
              <a:t>Trip Planning</a:t>
            </a:r>
          </a:p>
          <a:p>
            <a:pPr marL="742950" lvl="1" indent="-184150">
              <a:spcAft>
                <a:spcPts val="300"/>
              </a:spcAft>
              <a:buClr>
                <a:srgbClr val="007FA3"/>
              </a:buClr>
              <a:buSzPct val="100000"/>
              <a:buFont typeface="Arial"/>
              <a:buChar char="–"/>
              <a:defRPr/>
            </a:pPr>
            <a:r>
              <a:rPr lang="en-US" sz="2800" dirty="0">
                <a:solidFill>
                  <a:schemeClr val="dk1"/>
                </a:solidFill>
              </a:rPr>
              <a:t>Home design/Improvement</a:t>
            </a:r>
          </a:p>
          <a:p>
            <a:pPr marL="742950" lvl="1" indent="-184150">
              <a:spcAft>
                <a:spcPts val="300"/>
              </a:spcAft>
              <a:buClr>
                <a:srgbClr val="007FA3"/>
              </a:buClr>
              <a:buSzPct val="100000"/>
              <a:buFont typeface="Arial"/>
              <a:buChar char="–"/>
              <a:defRPr/>
            </a:pPr>
            <a:r>
              <a:rPr lang="en-US" sz="2800" dirty="0">
                <a:solidFill>
                  <a:schemeClr val="dk1"/>
                </a:solidFill>
              </a:rPr>
              <a:t>Course Management</a:t>
            </a:r>
          </a:p>
          <a:p>
            <a:pPr marL="742950" lvl="1" indent="-184150">
              <a:spcAft>
                <a:spcPts val="300"/>
              </a:spcAft>
              <a:buClr>
                <a:srgbClr val="007FA3"/>
              </a:buClr>
              <a:buSzPct val="100000"/>
              <a:buFont typeface="Arial"/>
              <a:buChar char="–"/>
              <a:defRPr/>
            </a:pPr>
            <a:r>
              <a:rPr lang="en-US" sz="2800" dirty="0">
                <a:solidFill>
                  <a:schemeClr val="dk1"/>
                </a:solidFill>
              </a:rPr>
              <a:t>Brain Training</a:t>
            </a:r>
          </a:p>
          <a:p>
            <a:pPr marL="742950" lvl="1" indent="-184150">
              <a:spcAft>
                <a:spcPts val="300"/>
              </a:spcAft>
              <a:buClr>
                <a:srgbClr val="007FA3"/>
              </a:buClr>
              <a:buSzPct val="100000"/>
              <a:buFont typeface="Arial"/>
              <a:buChar char="–"/>
              <a:defRPr/>
            </a:pPr>
            <a:r>
              <a:rPr lang="en-US" sz="2800" dirty="0">
                <a:solidFill>
                  <a:schemeClr val="dk1"/>
                </a:solidFill>
              </a:rPr>
              <a:t>Genealogy</a:t>
            </a:r>
          </a:p>
        </p:txBody>
      </p:sp>
      <p:sp>
        <p:nvSpPr>
          <p:cNvPr id="2" name="Slide Number Placeholder 1">
            <a:extLst>
              <a:ext uri="{FF2B5EF4-FFF2-40B4-BE49-F238E27FC236}">
                <a16:creationId xmlns:a16="http://schemas.microsoft.com/office/drawing/2014/main" id="{C1DC3A55-1167-4FBF-9470-2223E2C33A20}"/>
              </a:ext>
            </a:extLst>
          </p:cNvPr>
          <p:cNvSpPr>
            <a:spLocks noGrp="1"/>
          </p:cNvSpPr>
          <p:nvPr>
            <p:ph type="sldNum" sz="quarter" idx="12"/>
          </p:nvPr>
        </p:nvSpPr>
        <p:spPr/>
        <p:txBody>
          <a:bodyPr/>
          <a:lstStyle/>
          <a:p>
            <a:fld id="{9D4AEF59-F28E-467C-9EA3-92D1CFAD475A}" type="slidenum">
              <a:rPr lang="en-US" smtClean="0"/>
              <a:t>13</a:t>
            </a:fld>
            <a:endParaRPr lang="en-US"/>
          </a:p>
        </p:txBody>
      </p:sp>
    </p:spTree>
    <p:extLst>
      <p:ext uri="{BB962C8B-B14F-4D97-AF65-F5344CB8AC3E}">
        <p14:creationId xmlns:p14="http://schemas.microsoft.com/office/powerpoint/2010/main" val="2021630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DEB2E8C4-C3E7-4048-A43D-9859510CFA98}"/>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xmlns:p14="http://schemas.microsoft.com/office/powerpoint/2010/main">
        <mc:Choice Requires="p14">
          <p:contentPart p14:bwMode="auto" r:id="rId3">
            <p14:nvContentPartPr>
              <p14:cNvPr id="22" name="Ink 21">
                <a:extLst>
                  <a:ext uri="{FF2B5EF4-FFF2-40B4-BE49-F238E27FC236}">
                    <a16:creationId xmlns:a16="http://schemas.microsoft.com/office/drawing/2014/main" id="{24D29CCB-7956-4E3E-8880-304085F04BF4}"/>
                  </a:ext>
                  <a:ext uri="{C183D7F6-B498-43B3-948B-1728B52AA6E4}">
                    <adec:decorative xmlns:adec="http://schemas.microsoft.com/office/drawing/2017/decorative" xmlns=""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xmlns="">
          <p:pic>
            <p:nvPicPr>
              <p:cNvPr id="22" name="Ink 21">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4"/>
              <a:stretch>
                <a:fillRect/>
              </a:stretch>
            </p:blipFill>
            <p:spPr>
              <a:xfrm>
                <a:off x="12481710" y="6333652"/>
                <a:ext cx="18000" cy="18000"/>
              </a:xfrm>
              <a:prstGeom prst="rect">
                <a:avLst/>
              </a:prstGeom>
            </p:spPr>
          </p:pic>
        </mc:Fallback>
      </mc:AlternateContent>
      <p:sp useBgFill="1">
        <p:nvSpPr>
          <p:cNvPr id="24" name="Rectangle 23">
            <a:extLst>
              <a:ext uri="{FF2B5EF4-FFF2-40B4-BE49-F238E27FC236}">
                <a16:creationId xmlns:a16="http://schemas.microsoft.com/office/drawing/2014/main" id="{9089EED9-F54D-4F20-A2C6-949DE417695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EB1B078B-B000-44F9-B571-4AF20E88C14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076849"/>
            <a:ext cx="12192000" cy="3781151"/>
          </a:xfrm>
          <a:custGeom>
            <a:avLst/>
            <a:gdLst>
              <a:gd name="connsiteX0" fmla="*/ 12087372 w 12192000"/>
              <a:gd name="connsiteY0" fmla="*/ 0 h 3793674"/>
              <a:gd name="connsiteX1" fmla="*/ 12178353 w 12192000"/>
              <a:gd name="connsiteY1" fmla="*/ 12523 h 3793674"/>
              <a:gd name="connsiteX2" fmla="*/ 12192000 w 12192000"/>
              <a:gd name="connsiteY2" fmla="*/ 25195 h 3793674"/>
              <a:gd name="connsiteX3" fmla="*/ 12192000 w 12192000"/>
              <a:gd name="connsiteY3" fmla="*/ 3793674 h 3793674"/>
              <a:gd name="connsiteX4" fmla="*/ 0 w 12192000"/>
              <a:gd name="connsiteY4" fmla="*/ 3793674 h 3793674"/>
              <a:gd name="connsiteX5" fmla="*/ 0 w 12192000"/>
              <a:gd name="connsiteY5" fmla="*/ 3066065 h 3793674"/>
              <a:gd name="connsiteX6" fmla="*/ 8171 w 12192000"/>
              <a:gd name="connsiteY6" fmla="*/ 3063714 h 3793674"/>
              <a:gd name="connsiteX7" fmla="*/ 67297 w 12192000"/>
              <a:gd name="connsiteY7" fmla="*/ 3039008 h 3793674"/>
              <a:gd name="connsiteX8" fmla="*/ 156970 w 12192000"/>
              <a:gd name="connsiteY8" fmla="*/ 3078618 h 3793674"/>
              <a:gd name="connsiteX9" fmla="*/ 191925 w 12192000"/>
              <a:gd name="connsiteY9" fmla="*/ 3081672 h 3793674"/>
              <a:gd name="connsiteX10" fmla="*/ 260901 w 12192000"/>
              <a:gd name="connsiteY10" fmla="*/ 3123909 h 3793674"/>
              <a:gd name="connsiteX11" fmla="*/ 408315 w 12192000"/>
              <a:gd name="connsiteY11" fmla="*/ 2979941 h 3793674"/>
              <a:gd name="connsiteX12" fmla="*/ 658076 w 12192000"/>
              <a:gd name="connsiteY12" fmla="*/ 2943310 h 3793674"/>
              <a:gd name="connsiteX13" fmla="*/ 858103 w 12192000"/>
              <a:gd name="connsiteY13" fmla="*/ 2814464 h 3793674"/>
              <a:gd name="connsiteX14" fmla="*/ 994062 w 12192000"/>
              <a:gd name="connsiteY14" fmla="*/ 2797082 h 3793674"/>
              <a:gd name="connsiteX15" fmla="*/ 1047040 w 12192000"/>
              <a:gd name="connsiteY15" fmla="*/ 2839351 h 3793674"/>
              <a:gd name="connsiteX16" fmla="*/ 1377085 w 12192000"/>
              <a:gd name="connsiteY16" fmla="*/ 2747933 h 3793674"/>
              <a:gd name="connsiteX17" fmla="*/ 1465015 w 12192000"/>
              <a:gd name="connsiteY17" fmla="*/ 2747280 h 3793674"/>
              <a:gd name="connsiteX18" fmla="*/ 1535004 w 12192000"/>
              <a:gd name="connsiteY18" fmla="*/ 2700358 h 3793674"/>
              <a:gd name="connsiteX19" fmla="*/ 1679251 w 12192000"/>
              <a:gd name="connsiteY19" fmla="*/ 2724890 h 3793674"/>
              <a:gd name="connsiteX20" fmla="*/ 1865161 w 12192000"/>
              <a:gd name="connsiteY20" fmla="*/ 2675644 h 3793674"/>
              <a:gd name="connsiteX21" fmla="*/ 1977927 w 12192000"/>
              <a:gd name="connsiteY21" fmla="*/ 2654971 h 3793674"/>
              <a:gd name="connsiteX22" fmla="*/ 2023175 w 12192000"/>
              <a:gd name="connsiteY22" fmla="*/ 2660925 h 3793674"/>
              <a:gd name="connsiteX23" fmla="*/ 2040685 w 12192000"/>
              <a:gd name="connsiteY23" fmla="*/ 2665174 h 3793674"/>
              <a:gd name="connsiteX24" fmla="*/ 2057102 w 12192000"/>
              <a:gd name="connsiteY24" fmla="*/ 2658281 h 3793674"/>
              <a:gd name="connsiteX25" fmla="*/ 2052057 w 12192000"/>
              <a:gd name="connsiteY25" fmla="*/ 2630525 h 3793674"/>
              <a:gd name="connsiteX26" fmla="*/ 2052988 w 12192000"/>
              <a:gd name="connsiteY26" fmla="*/ 2629844 h 3793674"/>
              <a:gd name="connsiteX27" fmla="*/ 2075835 w 12192000"/>
              <a:gd name="connsiteY27" fmla="*/ 2637574 h 3793674"/>
              <a:gd name="connsiteX28" fmla="*/ 2105280 w 12192000"/>
              <a:gd name="connsiteY28" fmla="*/ 2634295 h 3793674"/>
              <a:gd name="connsiteX29" fmla="*/ 2271487 w 12192000"/>
              <a:gd name="connsiteY29" fmla="*/ 2572125 h 3793674"/>
              <a:gd name="connsiteX30" fmla="*/ 2450874 w 12192000"/>
              <a:gd name="connsiteY30" fmla="*/ 2553486 h 3793674"/>
              <a:gd name="connsiteX31" fmla="*/ 2507266 w 12192000"/>
              <a:gd name="connsiteY31" fmla="*/ 2524499 h 3793674"/>
              <a:gd name="connsiteX32" fmla="*/ 2641503 w 12192000"/>
              <a:gd name="connsiteY32" fmla="*/ 2438864 h 3793674"/>
              <a:gd name="connsiteX33" fmla="*/ 2817182 w 12192000"/>
              <a:gd name="connsiteY33" fmla="*/ 2278080 h 3793674"/>
              <a:gd name="connsiteX34" fmla="*/ 2957554 w 12192000"/>
              <a:gd name="connsiteY34" fmla="*/ 2193400 h 3793674"/>
              <a:gd name="connsiteX35" fmla="*/ 3003677 w 12192000"/>
              <a:gd name="connsiteY35" fmla="*/ 2167401 h 3793674"/>
              <a:gd name="connsiteX36" fmla="*/ 3046876 w 12192000"/>
              <a:gd name="connsiteY36" fmla="*/ 2093819 h 3793674"/>
              <a:gd name="connsiteX37" fmla="*/ 3303290 w 12192000"/>
              <a:gd name="connsiteY37" fmla="*/ 2007607 h 3793674"/>
              <a:gd name="connsiteX38" fmla="*/ 3395602 w 12192000"/>
              <a:gd name="connsiteY38" fmla="*/ 1906162 h 3793674"/>
              <a:gd name="connsiteX39" fmla="*/ 3430100 w 12192000"/>
              <a:gd name="connsiteY39" fmla="*/ 1879967 h 3793674"/>
              <a:gd name="connsiteX40" fmla="*/ 3437914 w 12192000"/>
              <a:gd name="connsiteY40" fmla="*/ 1882014 h 3793674"/>
              <a:gd name="connsiteX41" fmla="*/ 3438972 w 12192000"/>
              <a:gd name="connsiteY41" fmla="*/ 1883731 h 3793674"/>
              <a:gd name="connsiteX42" fmla="*/ 3547723 w 12192000"/>
              <a:gd name="connsiteY42" fmla="*/ 1843739 h 3793674"/>
              <a:gd name="connsiteX43" fmla="*/ 3572350 w 12192000"/>
              <a:gd name="connsiteY43" fmla="*/ 1838592 h 3793674"/>
              <a:gd name="connsiteX44" fmla="*/ 3575291 w 12192000"/>
              <a:gd name="connsiteY44" fmla="*/ 1839812 h 3793674"/>
              <a:gd name="connsiteX45" fmla="*/ 3595183 w 12192000"/>
              <a:gd name="connsiteY45" fmla="*/ 1828822 h 3793674"/>
              <a:gd name="connsiteX46" fmla="*/ 3611353 w 12192000"/>
              <a:gd name="connsiteY46" fmla="*/ 1811452 h 3793674"/>
              <a:gd name="connsiteX47" fmla="*/ 3825586 w 12192000"/>
              <a:gd name="connsiteY47" fmla="*/ 1811075 h 3793674"/>
              <a:gd name="connsiteX48" fmla="*/ 4166327 w 12192000"/>
              <a:gd name="connsiteY48" fmla="*/ 1759538 h 3793674"/>
              <a:gd name="connsiteX49" fmla="*/ 4437661 w 12192000"/>
              <a:gd name="connsiteY49" fmla="*/ 1675591 h 3793674"/>
              <a:gd name="connsiteX50" fmla="*/ 4510862 w 12192000"/>
              <a:gd name="connsiteY50" fmla="*/ 1678037 h 3793674"/>
              <a:gd name="connsiteX51" fmla="*/ 4573217 w 12192000"/>
              <a:gd name="connsiteY51" fmla="*/ 1646377 h 3793674"/>
              <a:gd name="connsiteX52" fmla="*/ 4605137 w 12192000"/>
              <a:gd name="connsiteY52" fmla="*/ 1656997 h 3793674"/>
              <a:gd name="connsiteX53" fmla="*/ 4623509 w 12192000"/>
              <a:gd name="connsiteY53" fmla="*/ 1656442 h 3793674"/>
              <a:gd name="connsiteX54" fmla="*/ 4629310 w 12192000"/>
              <a:gd name="connsiteY54" fmla="*/ 1666377 h 3793674"/>
              <a:gd name="connsiteX55" fmla="*/ 4657404 w 12192000"/>
              <a:gd name="connsiteY55" fmla="*/ 1672770 h 3793674"/>
              <a:gd name="connsiteX56" fmla="*/ 4691044 w 12192000"/>
              <a:gd name="connsiteY56" fmla="*/ 1668931 h 3793674"/>
              <a:gd name="connsiteX57" fmla="*/ 4850032 w 12192000"/>
              <a:gd name="connsiteY57" fmla="*/ 1639440 h 3793674"/>
              <a:gd name="connsiteX58" fmla="*/ 4945654 w 12192000"/>
              <a:gd name="connsiteY58" fmla="*/ 1628212 h 3793674"/>
              <a:gd name="connsiteX59" fmla="*/ 4982770 w 12192000"/>
              <a:gd name="connsiteY59" fmla="*/ 1634027 h 3793674"/>
              <a:gd name="connsiteX60" fmla="*/ 5034068 w 12192000"/>
              <a:gd name="connsiteY60" fmla="*/ 1635369 h 3793674"/>
              <a:gd name="connsiteX61" fmla="*/ 5157133 w 12192000"/>
              <a:gd name="connsiteY61" fmla="*/ 1621298 h 3793674"/>
              <a:gd name="connsiteX62" fmla="*/ 5331645 w 12192000"/>
              <a:gd name="connsiteY62" fmla="*/ 1602675 h 3793674"/>
              <a:gd name="connsiteX63" fmla="*/ 5339977 w 12192000"/>
              <a:gd name="connsiteY63" fmla="*/ 1609364 h 3793674"/>
              <a:gd name="connsiteX64" fmla="*/ 5400314 w 12192000"/>
              <a:gd name="connsiteY64" fmla="*/ 1600700 h 3793674"/>
              <a:gd name="connsiteX65" fmla="*/ 5607257 w 12192000"/>
              <a:gd name="connsiteY65" fmla="*/ 1518495 h 3793674"/>
              <a:gd name="connsiteX66" fmla="*/ 5725292 w 12192000"/>
              <a:gd name="connsiteY66" fmla="*/ 1502996 h 3793674"/>
              <a:gd name="connsiteX67" fmla="*/ 5767898 w 12192000"/>
              <a:gd name="connsiteY67" fmla="*/ 1505858 h 3793674"/>
              <a:gd name="connsiteX68" fmla="*/ 5839240 w 12192000"/>
              <a:gd name="connsiteY68" fmla="*/ 1510133 h 3793674"/>
              <a:gd name="connsiteX69" fmla="*/ 5905402 w 12192000"/>
              <a:gd name="connsiteY69" fmla="*/ 1527401 h 3793674"/>
              <a:gd name="connsiteX70" fmla="*/ 5964698 w 12192000"/>
              <a:gd name="connsiteY70" fmla="*/ 1501636 h 3793674"/>
              <a:gd name="connsiteX71" fmla="*/ 6017881 w 12192000"/>
              <a:gd name="connsiteY71" fmla="*/ 1491249 h 3793674"/>
              <a:gd name="connsiteX72" fmla="*/ 6023244 w 12192000"/>
              <a:gd name="connsiteY72" fmla="*/ 1498384 h 3793674"/>
              <a:gd name="connsiteX73" fmla="*/ 6030193 w 12192000"/>
              <a:gd name="connsiteY73" fmla="*/ 1497853 h 3793674"/>
              <a:gd name="connsiteX74" fmla="*/ 6032755 w 12192000"/>
              <a:gd name="connsiteY74" fmla="*/ 1489137 h 3793674"/>
              <a:gd name="connsiteX75" fmla="*/ 6114491 w 12192000"/>
              <a:gd name="connsiteY75" fmla="*/ 1447543 h 3793674"/>
              <a:gd name="connsiteX76" fmla="*/ 6228089 w 12192000"/>
              <a:gd name="connsiteY76" fmla="*/ 1404736 h 3793674"/>
              <a:gd name="connsiteX77" fmla="*/ 6266132 w 12192000"/>
              <a:gd name="connsiteY77" fmla="*/ 1408704 h 3793674"/>
              <a:gd name="connsiteX78" fmla="*/ 6266284 w 12192000"/>
              <a:gd name="connsiteY78" fmla="*/ 1408695 h 3793674"/>
              <a:gd name="connsiteX79" fmla="*/ 6267815 w 12192000"/>
              <a:gd name="connsiteY79" fmla="*/ 1413946 h 3793674"/>
              <a:gd name="connsiteX80" fmla="*/ 6277660 w 12192000"/>
              <a:gd name="connsiteY80" fmla="*/ 1413155 h 3793674"/>
              <a:gd name="connsiteX81" fmla="*/ 6290206 w 12192000"/>
              <a:gd name="connsiteY81" fmla="*/ 1407568 h 3793674"/>
              <a:gd name="connsiteX82" fmla="*/ 6318021 w 12192000"/>
              <a:gd name="connsiteY82" fmla="*/ 1413938 h 3793674"/>
              <a:gd name="connsiteX83" fmla="*/ 6319318 w 12192000"/>
              <a:gd name="connsiteY83" fmla="*/ 1414570 h 3793674"/>
              <a:gd name="connsiteX84" fmla="*/ 6391161 w 12192000"/>
              <a:gd name="connsiteY84" fmla="*/ 1451966 h 3793674"/>
              <a:gd name="connsiteX85" fmla="*/ 6458507 w 12192000"/>
              <a:gd name="connsiteY85" fmla="*/ 1519154 h 3793674"/>
              <a:gd name="connsiteX86" fmla="*/ 6567007 w 12192000"/>
              <a:gd name="connsiteY86" fmla="*/ 1556379 h 3793674"/>
              <a:gd name="connsiteX87" fmla="*/ 6607554 w 12192000"/>
              <a:gd name="connsiteY87" fmla="*/ 1566314 h 3793674"/>
              <a:gd name="connsiteX88" fmla="*/ 6731017 w 12192000"/>
              <a:gd name="connsiteY88" fmla="*/ 1583864 h 3793674"/>
              <a:gd name="connsiteX89" fmla="*/ 6734116 w 12192000"/>
              <a:gd name="connsiteY89" fmla="*/ 1580958 h 3793674"/>
              <a:gd name="connsiteX90" fmla="*/ 6918249 w 12192000"/>
              <a:gd name="connsiteY90" fmla="*/ 1481214 h 3793674"/>
              <a:gd name="connsiteX91" fmla="*/ 7067518 w 12192000"/>
              <a:gd name="connsiteY91" fmla="*/ 1434780 h 3793674"/>
              <a:gd name="connsiteX92" fmla="*/ 7124203 w 12192000"/>
              <a:gd name="connsiteY92" fmla="*/ 1429376 h 3793674"/>
              <a:gd name="connsiteX93" fmla="*/ 7218949 w 12192000"/>
              <a:gd name="connsiteY93" fmla="*/ 1419635 h 3793674"/>
              <a:gd name="connsiteX94" fmla="*/ 7298895 w 12192000"/>
              <a:gd name="connsiteY94" fmla="*/ 1439633 h 3793674"/>
              <a:gd name="connsiteX95" fmla="*/ 7374497 w 12192000"/>
              <a:gd name="connsiteY95" fmla="*/ 1420678 h 3793674"/>
              <a:gd name="connsiteX96" fmla="*/ 7380250 w 12192000"/>
              <a:gd name="connsiteY96" fmla="*/ 1380997 h 3793674"/>
              <a:gd name="connsiteX97" fmla="*/ 7464957 w 12192000"/>
              <a:gd name="connsiteY97" fmla="*/ 1372171 h 3793674"/>
              <a:gd name="connsiteX98" fmla="*/ 7594747 w 12192000"/>
              <a:gd name="connsiteY98" fmla="*/ 1362653 h 3793674"/>
              <a:gd name="connsiteX99" fmla="*/ 7666555 w 12192000"/>
              <a:gd name="connsiteY99" fmla="*/ 1348052 h 3793674"/>
              <a:gd name="connsiteX100" fmla="*/ 7866007 w 12192000"/>
              <a:gd name="connsiteY100" fmla="*/ 1318067 h 3793674"/>
              <a:gd name="connsiteX101" fmla="*/ 8068308 w 12192000"/>
              <a:gd name="connsiteY101" fmla="*/ 1295574 h 3793674"/>
              <a:gd name="connsiteX102" fmla="*/ 8202385 w 12192000"/>
              <a:gd name="connsiteY102" fmla="*/ 1324823 h 3793674"/>
              <a:gd name="connsiteX103" fmla="*/ 8367138 w 12192000"/>
              <a:gd name="connsiteY103" fmla="*/ 1301734 h 3793674"/>
              <a:gd name="connsiteX104" fmla="*/ 8396799 w 12192000"/>
              <a:gd name="connsiteY104" fmla="*/ 1304107 h 3793674"/>
              <a:gd name="connsiteX105" fmla="*/ 8431415 w 12192000"/>
              <a:gd name="connsiteY105" fmla="*/ 1287621 h 3793674"/>
              <a:gd name="connsiteX106" fmla="*/ 8569515 w 12192000"/>
              <a:gd name="connsiteY106" fmla="*/ 1219560 h 3793674"/>
              <a:gd name="connsiteX107" fmla="*/ 8672452 w 12192000"/>
              <a:gd name="connsiteY107" fmla="*/ 1148305 h 3793674"/>
              <a:gd name="connsiteX108" fmla="*/ 8824768 w 12192000"/>
              <a:gd name="connsiteY108" fmla="*/ 1133740 h 3793674"/>
              <a:gd name="connsiteX109" fmla="*/ 8909609 w 12192000"/>
              <a:gd name="connsiteY109" fmla="*/ 1100055 h 3793674"/>
              <a:gd name="connsiteX110" fmla="*/ 9036318 w 12192000"/>
              <a:gd name="connsiteY110" fmla="*/ 1007023 h 3793674"/>
              <a:gd name="connsiteX111" fmla="*/ 9230382 w 12192000"/>
              <a:gd name="connsiteY111" fmla="*/ 968177 h 3793674"/>
              <a:gd name="connsiteX112" fmla="*/ 9286437 w 12192000"/>
              <a:gd name="connsiteY112" fmla="*/ 1010381 h 3793674"/>
              <a:gd name="connsiteX113" fmla="*/ 9349089 w 12192000"/>
              <a:gd name="connsiteY113" fmla="*/ 1027707 h 3793674"/>
              <a:gd name="connsiteX114" fmla="*/ 9347314 w 12192000"/>
              <a:gd name="connsiteY114" fmla="*/ 946267 h 3793674"/>
              <a:gd name="connsiteX115" fmla="*/ 9492995 w 12192000"/>
              <a:gd name="connsiteY115" fmla="*/ 843272 h 3793674"/>
              <a:gd name="connsiteX116" fmla="*/ 9568501 w 12192000"/>
              <a:gd name="connsiteY116" fmla="*/ 800316 h 3793674"/>
              <a:gd name="connsiteX117" fmla="*/ 9691686 w 12192000"/>
              <a:gd name="connsiteY117" fmla="*/ 750611 h 3793674"/>
              <a:gd name="connsiteX118" fmla="*/ 9728219 w 12192000"/>
              <a:gd name="connsiteY118" fmla="*/ 732444 h 3793674"/>
              <a:gd name="connsiteX119" fmla="*/ 10080661 w 12192000"/>
              <a:gd name="connsiteY119" fmla="*/ 517946 h 3793674"/>
              <a:gd name="connsiteX120" fmla="*/ 10335073 w 12192000"/>
              <a:gd name="connsiteY120" fmla="*/ 536444 h 3793674"/>
              <a:gd name="connsiteX121" fmla="*/ 10593135 w 12192000"/>
              <a:gd name="connsiteY121" fmla="*/ 479950 h 3793674"/>
              <a:gd name="connsiteX122" fmla="*/ 10655931 w 12192000"/>
              <a:gd name="connsiteY122" fmla="*/ 414155 h 3793674"/>
              <a:gd name="connsiteX123" fmla="*/ 10695298 w 12192000"/>
              <a:gd name="connsiteY123" fmla="*/ 404284 h 3793674"/>
              <a:gd name="connsiteX124" fmla="*/ 10761489 w 12192000"/>
              <a:gd name="connsiteY124" fmla="*/ 392693 h 3793674"/>
              <a:gd name="connsiteX125" fmla="*/ 10853610 w 12192000"/>
              <a:gd name="connsiteY125" fmla="*/ 344972 h 3793674"/>
              <a:gd name="connsiteX126" fmla="*/ 11052930 w 12192000"/>
              <a:gd name="connsiteY126" fmla="*/ 293394 h 3793674"/>
              <a:gd name="connsiteX127" fmla="*/ 11359700 w 12192000"/>
              <a:gd name="connsiteY127" fmla="*/ 116377 h 3793674"/>
              <a:gd name="connsiteX128" fmla="*/ 11672425 w 12192000"/>
              <a:gd name="connsiteY128" fmla="*/ 43975 h 3793674"/>
              <a:gd name="connsiteX129" fmla="*/ 11778759 w 12192000"/>
              <a:gd name="connsiteY129" fmla="*/ 15112 h 3793674"/>
              <a:gd name="connsiteX130" fmla="*/ 11912086 w 12192000"/>
              <a:gd name="connsiteY130" fmla="*/ 57763 h 3793674"/>
              <a:gd name="connsiteX131" fmla="*/ 12087372 w 12192000"/>
              <a:gd name="connsiteY131" fmla="*/ 0 h 3793674"/>
              <a:gd name="connsiteX0" fmla="*/ 11912086 w 12192000"/>
              <a:gd name="connsiteY0" fmla="*/ 45240 h 3781151"/>
              <a:gd name="connsiteX1" fmla="*/ 12178353 w 12192000"/>
              <a:gd name="connsiteY1" fmla="*/ 0 h 3781151"/>
              <a:gd name="connsiteX2" fmla="*/ 12192000 w 12192000"/>
              <a:gd name="connsiteY2" fmla="*/ 12672 h 3781151"/>
              <a:gd name="connsiteX3" fmla="*/ 12192000 w 12192000"/>
              <a:gd name="connsiteY3" fmla="*/ 3781151 h 3781151"/>
              <a:gd name="connsiteX4" fmla="*/ 0 w 12192000"/>
              <a:gd name="connsiteY4" fmla="*/ 3781151 h 3781151"/>
              <a:gd name="connsiteX5" fmla="*/ 0 w 12192000"/>
              <a:gd name="connsiteY5" fmla="*/ 3053542 h 3781151"/>
              <a:gd name="connsiteX6" fmla="*/ 8171 w 12192000"/>
              <a:gd name="connsiteY6" fmla="*/ 3051191 h 3781151"/>
              <a:gd name="connsiteX7" fmla="*/ 67297 w 12192000"/>
              <a:gd name="connsiteY7" fmla="*/ 3026485 h 3781151"/>
              <a:gd name="connsiteX8" fmla="*/ 156970 w 12192000"/>
              <a:gd name="connsiteY8" fmla="*/ 3066095 h 3781151"/>
              <a:gd name="connsiteX9" fmla="*/ 191925 w 12192000"/>
              <a:gd name="connsiteY9" fmla="*/ 3069149 h 3781151"/>
              <a:gd name="connsiteX10" fmla="*/ 260901 w 12192000"/>
              <a:gd name="connsiteY10" fmla="*/ 3111386 h 3781151"/>
              <a:gd name="connsiteX11" fmla="*/ 408315 w 12192000"/>
              <a:gd name="connsiteY11" fmla="*/ 2967418 h 3781151"/>
              <a:gd name="connsiteX12" fmla="*/ 658076 w 12192000"/>
              <a:gd name="connsiteY12" fmla="*/ 2930787 h 3781151"/>
              <a:gd name="connsiteX13" fmla="*/ 858103 w 12192000"/>
              <a:gd name="connsiteY13" fmla="*/ 2801941 h 3781151"/>
              <a:gd name="connsiteX14" fmla="*/ 994062 w 12192000"/>
              <a:gd name="connsiteY14" fmla="*/ 2784559 h 3781151"/>
              <a:gd name="connsiteX15" fmla="*/ 1047040 w 12192000"/>
              <a:gd name="connsiteY15" fmla="*/ 2826828 h 3781151"/>
              <a:gd name="connsiteX16" fmla="*/ 1377085 w 12192000"/>
              <a:gd name="connsiteY16" fmla="*/ 2735410 h 3781151"/>
              <a:gd name="connsiteX17" fmla="*/ 1465015 w 12192000"/>
              <a:gd name="connsiteY17" fmla="*/ 2734757 h 3781151"/>
              <a:gd name="connsiteX18" fmla="*/ 1535004 w 12192000"/>
              <a:gd name="connsiteY18" fmla="*/ 2687835 h 3781151"/>
              <a:gd name="connsiteX19" fmla="*/ 1679251 w 12192000"/>
              <a:gd name="connsiteY19" fmla="*/ 2712367 h 3781151"/>
              <a:gd name="connsiteX20" fmla="*/ 1865161 w 12192000"/>
              <a:gd name="connsiteY20" fmla="*/ 2663121 h 3781151"/>
              <a:gd name="connsiteX21" fmla="*/ 1977927 w 12192000"/>
              <a:gd name="connsiteY21" fmla="*/ 2642448 h 3781151"/>
              <a:gd name="connsiteX22" fmla="*/ 2023175 w 12192000"/>
              <a:gd name="connsiteY22" fmla="*/ 2648402 h 3781151"/>
              <a:gd name="connsiteX23" fmla="*/ 2040685 w 12192000"/>
              <a:gd name="connsiteY23" fmla="*/ 2652651 h 3781151"/>
              <a:gd name="connsiteX24" fmla="*/ 2057102 w 12192000"/>
              <a:gd name="connsiteY24" fmla="*/ 2645758 h 3781151"/>
              <a:gd name="connsiteX25" fmla="*/ 2052057 w 12192000"/>
              <a:gd name="connsiteY25" fmla="*/ 2618002 h 3781151"/>
              <a:gd name="connsiteX26" fmla="*/ 2052988 w 12192000"/>
              <a:gd name="connsiteY26" fmla="*/ 2617321 h 3781151"/>
              <a:gd name="connsiteX27" fmla="*/ 2075835 w 12192000"/>
              <a:gd name="connsiteY27" fmla="*/ 2625051 h 3781151"/>
              <a:gd name="connsiteX28" fmla="*/ 2105280 w 12192000"/>
              <a:gd name="connsiteY28" fmla="*/ 2621772 h 3781151"/>
              <a:gd name="connsiteX29" fmla="*/ 2271487 w 12192000"/>
              <a:gd name="connsiteY29" fmla="*/ 2559602 h 3781151"/>
              <a:gd name="connsiteX30" fmla="*/ 2450874 w 12192000"/>
              <a:gd name="connsiteY30" fmla="*/ 2540963 h 3781151"/>
              <a:gd name="connsiteX31" fmla="*/ 2507266 w 12192000"/>
              <a:gd name="connsiteY31" fmla="*/ 2511976 h 3781151"/>
              <a:gd name="connsiteX32" fmla="*/ 2641503 w 12192000"/>
              <a:gd name="connsiteY32" fmla="*/ 2426341 h 3781151"/>
              <a:gd name="connsiteX33" fmla="*/ 2817182 w 12192000"/>
              <a:gd name="connsiteY33" fmla="*/ 2265557 h 3781151"/>
              <a:gd name="connsiteX34" fmla="*/ 2957554 w 12192000"/>
              <a:gd name="connsiteY34" fmla="*/ 2180877 h 3781151"/>
              <a:gd name="connsiteX35" fmla="*/ 3003677 w 12192000"/>
              <a:gd name="connsiteY35" fmla="*/ 2154878 h 3781151"/>
              <a:gd name="connsiteX36" fmla="*/ 3046876 w 12192000"/>
              <a:gd name="connsiteY36" fmla="*/ 2081296 h 3781151"/>
              <a:gd name="connsiteX37" fmla="*/ 3303290 w 12192000"/>
              <a:gd name="connsiteY37" fmla="*/ 1995084 h 3781151"/>
              <a:gd name="connsiteX38" fmla="*/ 3395602 w 12192000"/>
              <a:gd name="connsiteY38" fmla="*/ 1893639 h 3781151"/>
              <a:gd name="connsiteX39" fmla="*/ 3430100 w 12192000"/>
              <a:gd name="connsiteY39" fmla="*/ 1867444 h 3781151"/>
              <a:gd name="connsiteX40" fmla="*/ 3437914 w 12192000"/>
              <a:gd name="connsiteY40" fmla="*/ 1869491 h 3781151"/>
              <a:gd name="connsiteX41" fmla="*/ 3438972 w 12192000"/>
              <a:gd name="connsiteY41" fmla="*/ 1871208 h 3781151"/>
              <a:gd name="connsiteX42" fmla="*/ 3547723 w 12192000"/>
              <a:gd name="connsiteY42" fmla="*/ 1831216 h 3781151"/>
              <a:gd name="connsiteX43" fmla="*/ 3572350 w 12192000"/>
              <a:gd name="connsiteY43" fmla="*/ 1826069 h 3781151"/>
              <a:gd name="connsiteX44" fmla="*/ 3575291 w 12192000"/>
              <a:gd name="connsiteY44" fmla="*/ 1827289 h 3781151"/>
              <a:gd name="connsiteX45" fmla="*/ 3595183 w 12192000"/>
              <a:gd name="connsiteY45" fmla="*/ 1816299 h 3781151"/>
              <a:gd name="connsiteX46" fmla="*/ 3611353 w 12192000"/>
              <a:gd name="connsiteY46" fmla="*/ 1798929 h 3781151"/>
              <a:gd name="connsiteX47" fmla="*/ 3825586 w 12192000"/>
              <a:gd name="connsiteY47" fmla="*/ 1798552 h 3781151"/>
              <a:gd name="connsiteX48" fmla="*/ 4166327 w 12192000"/>
              <a:gd name="connsiteY48" fmla="*/ 1747015 h 3781151"/>
              <a:gd name="connsiteX49" fmla="*/ 4437661 w 12192000"/>
              <a:gd name="connsiteY49" fmla="*/ 1663068 h 3781151"/>
              <a:gd name="connsiteX50" fmla="*/ 4510862 w 12192000"/>
              <a:gd name="connsiteY50" fmla="*/ 1665514 h 3781151"/>
              <a:gd name="connsiteX51" fmla="*/ 4573217 w 12192000"/>
              <a:gd name="connsiteY51" fmla="*/ 1633854 h 3781151"/>
              <a:gd name="connsiteX52" fmla="*/ 4605137 w 12192000"/>
              <a:gd name="connsiteY52" fmla="*/ 1644474 h 3781151"/>
              <a:gd name="connsiteX53" fmla="*/ 4623509 w 12192000"/>
              <a:gd name="connsiteY53" fmla="*/ 1643919 h 3781151"/>
              <a:gd name="connsiteX54" fmla="*/ 4629310 w 12192000"/>
              <a:gd name="connsiteY54" fmla="*/ 1653854 h 3781151"/>
              <a:gd name="connsiteX55" fmla="*/ 4657404 w 12192000"/>
              <a:gd name="connsiteY55" fmla="*/ 1660247 h 3781151"/>
              <a:gd name="connsiteX56" fmla="*/ 4691044 w 12192000"/>
              <a:gd name="connsiteY56" fmla="*/ 1656408 h 3781151"/>
              <a:gd name="connsiteX57" fmla="*/ 4850032 w 12192000"/>
              <a:gd name="connsiteY57" fmla="*/ 1626917 h 3781151"/>
              <a:gd name="connsiteX58" fmla="*/ 4945654 w 12192000"/>
              <a:gd name="connsiteY58" fmla="*/ 1615689 h 3781151"/>
              <a:gd name="connsiteX59" fmla="*/ 4982770 w 12192000"/>
              <a:gd name="connsiteY59" fmla="*/ 1621504 h 3781151"/>
              <a:gd name="connsiteX60" fmla="*/ 5034068 w 12192000"/>
              <a:gd name="connsiteY60" fmla="*/ 1622846 h 3781151"/>
              <a:gd name="connsiteX61" fmla="*/ 5157133 w 12192000"/>
              <a:gd name="connsiteY61" fmla="*/ 1608775 h 3781151"/>
              <a:gd name="connsiteX62" fmla="*/ 5331645 w 12192000"/>
              <a:gd name="connsiteY62" fmla="*/ 1590152 h 3781151"/>
              <a:gd name="connsiteX63" fmla="*/ 5339977 w 12192000"/>
              <a:gd name="connsiteY63" fmla="*/ 1596841 h 3781151"/>
              <a:gd name="connsiteX64" fmla="*/ 5400314 w 12192000"/>
              <a:gd name="connsiteY64" fmla="*/ 1588177 h 3781151"/>
              <a:gd name="connsiteX65" fmla="*/ 5607257 w 12192000"/>
              <a:gd name="connsiteY65" fmla="*/ 1505972 h 3781151"/>
              <a:gd name="connsiteX66" fmla="*/ 5725292 w 12192000"/>
              <a:gd name="connsiteY66" fmla="*/ 1490473 h 3781151"/>
              <a:gd name="connsiteX67" fmla="*/ 5767898 w 12192000"/>
              <a:gd name="connsiteY67" fmla="*/ 1493335 h 3781151"/>
              <a:gd name="connsiteX68" fmla="*/ 5839240 w 12192000"/>
              <a:gd name="connsiteY68" fmla="*/ 1497610 h 3781151"/>
              <a:gd name="connsiteX69" fmla="*/ 5905402 w 12192000"/>
              <a:gd name="connsiteY69" fmla="*/ 1514878 h 3781151"/>
              <a:gd name="connsiteX70" fmla="*/ 5964698 w 12192000"/>
              <a:gd name="connsiteY70" fmla="*/ 1489113 h 3781151"/>
              <a:gd name="connsiteX71" fmla="*/ 6017881 w 12192000"/>
              <a:gd name="connsiteY71" fmla="*/ 1478726 h 3781151"/>
              <a:gd name="connsiteX72" fmla="*/ 6023244 w 12192000"/>
              <a:gd name="connsiteY72" fmla="*/ 1485861 h 3781151"/>
              <a:gd name="connsiteX73" fmla="*/ 6030193 w 12192000"/>
              <a:gd name="connsiteY73" fmla="*/ 1485330 h 3781151"/>
              <a:gd name="connsiteX74" fmla="*/ 6032755 w 12192000"/>
              <a:gd name="connsiteY74" fmla="*/ 1476614 h 3781151"/>
              <a:gd name="connsiteX75" fmla="*/ 6114491 w 12192000"/>
              <a:gd name="connsiteY75" fmla="*/ 1435020 h 3781151"/>
              <a:gd name="connsiteX76" fmla="*/ 6228089 w 12192000"/>
              <a:gd name="connsiteY76" fmla="*/ 1392213 h 3781151"/>
              <a:gd name="connsiteX77" fmla="*/ 6266132 w 12192000"/>
              <a:gd name="connsiteY77" fmla="*/ 1396181 h 3781151"/>
              <a:gd name="connsiteX78" fmla="*/ 6266284 w 12192000"/>
              <a:gd name="connsiteY78" fmla="*/ 1396172 h 3781151"/>
              <a:gd name="connsiteX79" fmla="*/ 6267815 w 12192000"/>
              <a:gd name="connsiteY79" fmla="*/ 1401423 h 3781151"/>
              <a:gd name="connsiteX80" fmla="*/ 6277660 w 12192000"/>
              <a:gd name="connsiteY80" fmla="*/ 1400632 h 3781151"/>
              <a:gd name="connsiteX81" fmla="*/ 6290206 w 12192000"/>
              <a:gd name="connsiteY81" fmla="*/ 1395045 h 3781151"/>
              <a:gd name="connsiteX82" fmla="*/ 6318021 w 12192000"/>
              <a:gd name="connsiteY82" fmla="*/ 1401415 h 3781151"/>
              <a:gd name="connsiteX83" fmla="*/ 6319318 w 12192000"/>
              <a:gd name="connsiteY83" fmla="*/ 1402047 h 3781151"/>
              <a:gd name="connsiteX84" fmla="*/ 6391161 w 12192000"/>
              <a:gd name="connsiteY84" fmla="*/ 1439443 h 3781151"/>
              <a:gd name="connsiteX85" fmla="*/ 6458507 w 12192000"/>
              <a:gd name="connsiteY85" fmla="*/ 1506631 h 3781151"/>
              <a:gd name="connsiteX86" fmla="*/ 6567007 w 12192000"/>
              <a:gd name="connsiteY86" fmla="*/ 1543856 h 3781151"/>
              <a:gd name="connsiteX87" fmla="*/ 6607554 w 12192000"/>
              <a:gd name="connsiteY87" fmla="*/ 1553791 h 3781151"/>
              <a:gd name="connsiteX88" fmla="*/ 6731017 w 12192000"/>
              <a:gd name="connsiteY88" fmla="*/ 1571341 h 3781151"/>
              <a:gd name="connsiteX89" fmla="*/ 6734116 w 12192000"/>
              <a:gd name="connsiteY89" fmla="*/ 1568435 h 3781151"/>
              <a:gd name="connsiteX90" fmla="*/ 6918249 w 12192000"/>
              <a:gd name="connsiteY90" fmla="*/ 1468691 h 3781151"/>
              <a:gd name="connsiteX91" fmla="*/ 7067518 w 12192000"/>
              <a:gd name="connsiteY91" fmla="*/ 1422257 h 3781151"/>
              <a:gd name="connsiteX92" fmla="*/ 7124203 w 12192000"/>
              <a:gd name="connsiteY92" fmla="*/ 1416853 h 3781151"/>
              <a:gd name="connsiteX93" fmla="*/ 7218949 w 12192000"/>
              <a:gd name="connsiteY93" fmla="*/ 1407112 h 3781151"/>
              <a:gd name="connsiteX94" fmla="*/ 7298895 w 12192000"/>
              <a:gd name="connsiteY94" fmla="*/ 1427110 h 3781151"/>
              <a:gd name="connsiteX95" fmla="*/ 7374497 w 12192000"/>
              <a:gd name="connsiteY95" fmla="*/ 1408155 h 3781151"/>
              <a:gd name="connsiteX96" fmla="*/ 7380250 w 12192000"/>
              <a:gd name="connsiteY96" fmla="*/ 1368474 h 3781151"/>
              <a:gd name="connsiteX97" fmla="*/ 7464957 w 12192000"/>
              <a:gd name="connsiteY97" fmla="*/ 1359648 h 3781151"/>
              <a:gd name="connsiteX98" fmla="*/ 7594747 w 12192000"/>
              <a:gd name="connsiteY98" fmla="*/ 1350130 h 3781151"/>
              <a:gd name="connsiteX99" fmla="*/ 7666555 w 12192000"/>
              <a:gd name="connsiteY99" fmla="*/ 1335529 h 3781151"/>
              <a:gd name="connsiteX100" fmla="*/ 7866007 w 12192000"/>
              <a:gd name="connsiteY100" fmla="*/ 1305544 h 3781151"/>
              <a:gd name="connsiteX101" fmla="*/ 8068308 w 12192000"/>
              <a:gd name="connsiteY101" fmla="*/ 1283051 h 3781151"/>
              <a:gd name="connsiteX102" fmla="*/ 8202385 w 12192000"/>
              <a:gd name="connsiteY102" fmla="*/ 1312300 h 3781151"/>
              <a:gd name="connsiteX103" fmla="*/ 8367138 w 12192000"/>
              <a:gd name="connsiteY103" fmla="*/ 1289211 h 3781151"/>
              <a:gd name="connsiteX104" fmla="*/ 8396799 w 12192000"/>
              <a:gd name="connsiteY104" fmla="*/ 1291584 h 3781151"/>
              <a:gd name="connsiteX105" fmla="*/ 8431415 w 12192000"/>
              <a:gd name="connsiteY105" fmla="*/ 1275098 h 3781151"/>
              <a:gd name="connsiteX106" fmla="*/ 8569515 w 12192000"/>
              <a:gd name="connsiteY106" fmla="*/ 1207037 h 3781151"/>
              <a:gd name="connsiteX107" fmla="*/ 8672452 w 12192000"/>
              <a:gd name="connsiteY107" fmla="*/ 1135782 h 3781151"/>
              <a:gd name="connsiteX108" fmla="*/ 8824768 w 12192000"/>
              <a:gd name="connsiteY108" fmla="*/ 1121217 h 3781151"/>
              <a:gd name="connsiteX109" fmla="*/ 8909609 w 12192000"/>
              <a:gd name="connsiteY109" fmla="*/ 1087532 h 3781151"/>
              <a:gd name="connsiteX110" fmla="*/ 9036318 w 12192000"/>
              <a:gd name="connsiteY110" fmla="*/ 994500 h 3781151"/>
              <a:gd name="connsiteX111" fmla="*/ 9230382 w 12192000"/>
              <a:gd name="connsiteY111" fmla="*/ 955654 h 3781151"/>
              <a:gd name="connsiteX112" fmla="*/ 9286437 w 12192000"/>
              <a:gd name="connsiteY112" fmla="*/ 997858 h 3781151"/>
              <a:gd name="connsiteX113" fmla="*/ 9349089 w 12192000"/>
              <a:gd name="connsiteY113" fmla="*/ 1015184 h 3781151"/>
              <a:gd name="connsiteX114" fmla="*/ 9347314 w 12192000"/>
              <a:gd name="connsiteY114" fmla="*/ 933744 h 3781151"/>
              <a:gd name="connsiteX115" fmla="*/ 9492995 w 12192000"/>
              <a:gd name="connsiteY115" fmla="*/ 830749 h 3781151"/>
              <a:gd name="connsiteX116" fmla="*/ 9568501 w 12192000"/>
              <a:gd name="connsiteY116" fmla="*/ 787793 h 3781151"/>
              <a:gd name="connsiteX117" fmla="*/ 9691686 w 12192000"/>
              <a:gd name="connsiteY117" fmla="*/ 738088 h 3781151"/>
              <a:gd name="connsiteX118" fmla="*/ 9728219 w 12192000"/>
              <a:gd name="connsiteY118" fmla="*/ 719921 h 3781151"/>
              <a:gd name="connsiteX119" fmla="*/ 10080661 w 12192000"/>
              <a:gd name="connsiteY119" fmla="*/ 505423 h 3781151"/>
              <a:gd name="connsiteX120" fmla="*/ 10335073 w 12192000"/>
              <a:gd name="connsiteY120" fmla="*/ 523921 h 3781151"/>
              <a:gd name="connsiteX121" fmla="*/ 10593135 w 12192000"/>
              <a:gd name="connsiteY121" fmla="*/ 467427 h 3781151"/>
              <a:gd name="connsiteX122" fmla="*/ 10655931 w 12192000"/>
              <a:gd name="connsiteY122" fmla="*/ 401632 h 3781151"/>
              <a:gd name="connsiteX123" fmla="*/ 10695298 w 12192000"/>
              <a:gd name="connsiteY123" fmla="*/ 391761 h 3781151"/>
              <a:gd name="connsiteX124" fmla="*/ 10761489 w 12192000"/>
              <a:gd name="connsiteY124" fmla="*/ 380170 h 3781151"/>
              <a:gd name="connsiteX125" fmla="*/ 10853610 w 12192000"/>
              <a:gd name="connsiteY125" fmla="*/ 332449 h 3781151"/>
              <a:gd name="connsiteX126" fmla="*/ 11052930 w 12192000"/>
              <a:gd name="connsiteY126" fmla="*/ 280871 h 3781151"/>
              <a:gd name="connsiteX127" fmla="*/ 11359700 w 12192000"/>
              <a:gd name="connsiteY127" fmla="*/ 103854 h 3781151"/>
              <a:gd name="connsiteX128" fmla="*/ 11672425 w 12192000"/>
              <a:gd name="connsiteY128" fmla="*/ 31452 h 3781151"/>
              <a:gd name="connsiteX129" fmla="*/ 11778759 w 12192000"/>
              <a:gd name="connsiteY129" fmla="*/ 2589 h 3781151"/>
              <a:gd name="connsiteX130" fmla="*/ 11912086 w 12192000"/>
              <a:gd name="connsiteY130" fmla="*/ 45240 h 3781151"/>
              <a:gd name="connsiteX0" fmla="*/ 11912086 w 12192000"/>
              <a:gd name="connsiteY0" fmla="*/ 45240 h 3781151"/>
              <a:gd name="connsiteX1" fmla="*/ 12178353 w 12192000"/>
              <a:gd name="connsiteY1" fmla="*/ 0 h 3781151"/>
              <a:gd name="connsiteX2" fmla="*/ 12192000 w 12192000"/>
              <a:gd name="connsiteY2" fmla="*/ 12672 h 3781151"/>
              <a:gd name="connsiteX3" fmla="*/ 12192000 w 12192000"/>
              <a:gd name="connsiteY3" fmla="*/ 3781151 h 3781151"/>
              <a:gd name="connsiteX4" fmla="*/ 0 w 12192000"/>
              <a:gd name="connsiteY4" fmla="*/ 3781151 h 3781151"/>
              <a:gd name="connsiteX5" fmla="*/ 0 w 12192000"/>
              <a:gd name="connsiteY5" fmla="*/ 3053542 h 3781151"/>
              <a:gd name="connsiteX6" fmla="*/ 8171 w 12192000"/>
              <a:gd name="connsiteY6" fmla="*/ 3051191 h 3781151"/>
              <a:gd name="connsiteX7" fmla="*/ 67297 w 12192000"/>
              <a:gd name="connsiteY7" fmla="*/ 3026485 h 3781151"/>
              <a:gd name="connsiteX8" fmla="*/ 156970 w 12192000"/>
              <a:gd name="connsiteY8" fmla="*/ 3066095 h 3781151"/>
              <a:gd name="connsiteX9" fmla="*/ 191925 w 12192000"/>
              <a:gd name="connsiteY9" fmla="*/ 3069149 h 3781151"/>
              <a:gd name="connsiteX10" fmla="*/ 260901 w 12192000"/>
              <a:gd name="connsiteY10" fmla="*/ 3111386 h 3781151"/>
              <a:gd name="connsiteX11" fmla="*/ 408315 w 12192000"/>
              <a:gd name="connsiteY11" fmla="*/ 2967418 h 3781151"/>
              <a:gd name="connsiteX12" fmla="*/ 658076 w 12192000"/>
              <a:gd name="connsiteY12" fmla="*/ 2930787 h 3781151"/>
              <a:gd name="connsiteX13" fmla="*/ 858103 w 12192000"/>
              <a:gd name="connsiteY13" fmla="*/ 2801941 h 3781151"/>
              <a:gd name="connsiteX14" fmla="*/ 994062 w 12192000"/>
              <a:gd name="connsiteY14" fmla="*/ 2784559 h 3781151"/>
              <a:gd name="connsiteX15" fmla="*/ 1047040 w 12192000"/>
              <a:gd name="connsiteY15" fmla="*/ 2826828 h 3781151"/>
              <a:gd name="connsiteX16" fmla="*/ 1377085 w 12192000"/>
              <a:gd name="connsiteY16" fmla="*/ 2735410 h 3781151"/>
              <a:gd name="connsiteX17" fmla="*/ 1465015 w 12192000"/>
              <a:gd name="connsiteY17" fmla="*/ 2734757 h 3781151"/>
              <a:gd name="connsiteX18" fmla="*/ 1535004 w 12192000"/>
              <a:gd name="connsiteY18" fmla="*/ 2687835 h 3781151"/>
              <a:gd name="connsiteX19" fmla="*/ 1679251 w 12192000"/>
              <a:gd name="connsiteY19" fmla="*/ 2712367 h 3781151"/>
              <a:gd name="connsiteX20" fmla="*/ 1865161 w 12192000"/>
              <a:gd name="connsiteY20" fmla="*/ 2663121 h 3781151"/>
              <a:gd name="connsiteX21" fmla="*/ 1977927 w 12192000"/>
              <a:gd name="connsiteY21" fmla="*/ 2642448 h 3781151"/>
              <a:gd name="connsiteX22" fmla="*/ 2023175 w 12192000"/>
              <a:gd name="connsiteY22" fmla="*/ 2648402 h 3781151"/>
              <a:gd name="connsiteX23" fmla="*/ 2040685 w 12192000"/>
              <a:gd name="connsiteY23" fmla="*/ 2652651 h 3781151"/>
              <a:gd name="connsiteX24" fmla="*/ 2057102 w 12192000"/>
              <a:gd name="connsiteY24" fmla="*/ 2645758 h 3781151"/>
              <a:gd name="connsiteX25" fmla="*/ 2052057 w 12192000"/>
              <a:gd name="connsiteY25" fmla="*/ 2618002 h 3781151"/>
              <a:gd name="connsiteX26" fmla="*/ 2052988 w 12192000"/>
              <a:gd name="connsiteY26" fmla="*/ 2617321 h 3781151"/>
              <a:gd name="connsiteX27" fmla="*/ 2075835 w 12192000"/>
              <a:gd name="connsiteY27" fmla="*/ 2625051 h 3781151"/>
              <a:gd name="connsiteX28" fmla="*/ 2105280 w 12192000"/>
              <a:gd name="connsiteY28" fmla="*/ 2621772 h 3781151"/>
              <a:gd name="connsiteX29" fmla="*/ 2271487 w 12192000"/>
              <a:gd name="connsiteY29" fmla="*/ 2559602 h 3781151"/>
              <a:gd name="connsiteX30" fmla="*/ 2450874 w 12192000"/>
              <a:gd name="connsiteY30" fmla="*/ 2540963 h 3781151"/>
              <a:gd name="connsiteX31" fmla="*/ 2507266 w 12192000"/>
              <a:gd name="connsiteY31" fmla="*/ 2511976 h 3781151"/>
              <a:gd name="connsiteX32" fmla="*/ 2641503 w 12192000"/>
              <a:gd name="connsiteY32" fmla="*/ 2426341 h 3781151"/>
              <a:gd name="connsiteX33" fmla="*/ 2817182 w 12192000"/>
              <a:gd name="connsiteY33" fmla="*/ 2265557 h 3781151"/>
              <a:gd name="connsiteX34" fmla="*/ 2957554 w 12192000"/>
              <a:gd name="connsiteY34" fmla="*/ 2180877 h 3781151"/>
              <a:gd name="connsiteX35" fmla="*/ 3003677 w 12192000"/>
              <a:gd name="connsiteY35" fmla="*/ 2154878 h 3781151"/>
              <a:gd name="connsiteX36" fmla="*/ 3046876 w 12192000"/>
              <a:gd name="connsiteY36" fmla="*/ 2081296 h 3781151"/>
              <a:gd name="connsiteX37" fmla="*/ 3303290 w 12192000"/>
              <a:gd name="connsiteY37" fmla="*/ 1995084 h 3781151"/>
              <a:gd name="connsiteX38" fmla="*/ 3395602 w 12192000"/>
              <a:gd name="connsiteY38" fmla="*/ 1893639 h 3781151"/>
              <a:gd name="connsiteX39" fmla="*/ 3430100 w 12192000"/>
              <a:gd name="connsiteY39" fmla="*/ 1867444 h 3781151"/>
              <a:gd name="connsiteX40" fmla="*/ 3437914 w 12192000"/>
              <a:gd name="connsiteY40" fmla="*/ 1869491 h 3781151"/>
              <a:gd name="connsiteX41" fmla="*/ 3438972 w 12192000"/>
              <a:gd name="connsiteY41" fmla="*/ 1871208 h 3781151"/>
              <a:gd name="connsiteX42" fmla="*/ 3547723 w 12192000"/>
              <a:gd name="connsiteY42" fmla="*/ 1831216 h 3781151"/>
              <a:gd name="connsiteX43" fmla="*/ 3572350 w 12192000"/>
              <a:gd name="connsiteY43" fmla="*/ 1826069 h 3781151"/>
              <a:gd name="connsiteX44" fmla="*/ 3575291 w 12192000"/>
              <a:gd name="connsiteY44" fmla="*/ 1827289 h 3781151"/>
              <a:gd name="connsiteX45" fmla="*/ 3595183 w 12192000"/>
              <a:gd name="connsiteY45" fmla="*/ 1816299 h 3781151"/>
              <a:gd name="connsiteX46" fmla="*/ 3611353 w 12192000"/>
              <a:gd name="connsiteY46" fmla="*/ 1798929 h 3781151"/>
              <a:gd name="connsiteX47" fmla="*/ 3825586 w 12192000"/>
              <a:gd name="connsiteY47" fmla="*/ 1798552 h 3781151"/>
              <a:gd name="connsiteX48" fmla="*/ 4166327 w 12192000"/>
              <a:gd name="connsiteY48" fmla="*/ 1747015 h 3781151"/>
              <a:gd name="connsiteX49" fmla="*/ 4437661 w 12192000"/>
              <a:gd name="connsiteY49" fmla="*/ 1663068 h 3781151"/>
              <a:gd name="connsiteX50" fmla="*/ 4510862 w 12192000"/>
              <a:gd name="connsiteY50" fmla="*/ 1665514 h 3781151"/>
              <a:gd name="connsiteX51" fmla="*/ 4573217 w 12192000"/>
              <a:gd name="connsiteY51" fmla="*/ 1633854 h 3781151"/>
              <a:gd name="connsiteX52" fmla="*/ 4605137 w 12192000"/>
              <a:gd name="connsiteY52" fmla="*/ 1644474 h 3781151"/>
              <a:gd name="connsiteX53" fmla="*/ 4623509 w 12192000"/>
              <a:gd name="connsiteY53" fmla="*/ 1643919 h 3781151"/>
              <a:gd name="connsiteX54" fmla="*/ 4629310 w 12192000"/>
              <a:gd name="connsiteY54" fmla="*/ 1653854 h 3781151"/>
              <a:gd name="connsiteX55" fmla="*/ 4657404 w 12192000"/>
              <a:gd name="connsiteY55" fmla="*/ 1660247 h 3781151"/>
              <a:gd name="connsiteX56" fmla="*/ 4691044 w 12192000"/>
              <a:gd name="connsiteY56" fmla="*/ 1656408 h 3781151"/>
              <a:gd name="connsiteX57" fmla="*/ 4850032 w 12192000"/>
              <a:gd name="connsiteY57" fmla="*/ 1626917 h 3781151"/>
              <a:gd name="connsiteX58" fmla="*/ 4945654 w 12192000"/>
              <a:gd name="connsiteY58" fmla="*/ 1615689 h 3781151"/>
              <a:gd name="connsiteX59" fmla="*/ 4982770 w 12192000"/>
              <a:gd name="connsiteY59" fmla="*/ 1621504 h 3781151"/>
              <a:gd name="connsiteX60" fmla="*/ 5034068 w 12192000"/>
              <a:gd name="connsiteY60" fmla="*/ 1622846 h 3781151"/>
              <a:gd name="connsiteX61" fmla="*/ 5157133 w 12192000"/>
              <a:gd name="connsiteY61" fmla="*/ 1608775 h 3781151"/>
              <a:gd name="connsiteX62" fmla="*/ 5331645 w 12192000"/>
              <a:gd name="connsiteY62" fmla="*/ 1590152 h 3781151"/>
              <a:gd name="connsiteX63" fmla="*/ 5339977 w 12192000"/>
              <a:gd name="connsiteY63" fmla="*/ 1596841 h 3781151"/>
              <a:gd name="connsiteX64" fmla="*/ 5400314 w 12192000"/>
              <a:gd name="connsiteY64" fmla="*/ 1588177 h 3781151"/>
              <a:gd name="connsiteX65" fmla="*/ 5607257 w 12192000"/>
              <a:gd name="connsiteY65" fmla="*/ 1505972 h 3781151"/>
              <a:gd name="connsiteX66" fmla="*/ 5725292 w 12192000"/>
              <a:gd name="connsiteY66" fmla="*/ 1490473 h 3781151"/>
              <a:gd name="connsiteX67" fmla="*/ 5767898 w 12192000"/>
              <a:gd name="connsiteY67" fmla="*/ 1493335 h 3781151"/>
              <a:gd name="connsiteX68" fmla="*/ 5839240 w 12192000"/>
              <a:gd name="connsiteY68" fmla="*/ 1497610 h 3781151"/>
              <a:gd name="connsiteX69" fmla="*/ 5905402 w 12192000"/>
              <a:gd name="connsiteY69" fmla="*/ 1514878 h 3781151"/>
              <a:gd name="connsiteX70" fmla="*/ 5964698 w 12192000"/>
              <a:gd name="connsiteY70" fmla="*/ 1489113 h 3781151"/>
              <a:gd name="connsiteX71" fmla="*/ 6017881 w 12192000"/>
              <a:gd name="connsiteY71" fmla="*/ 1478726 h 3781151"/>
              <a:gd name="connsiteX72" fmla="*/ 6023244 w 12192000"/>
              <a:gd name="connsiteY72" fmla="*/ 1485861 h 3781151"/>
              <a:gd name="connsiteX73" fmla="*/ 6030193 w 12192000"/>
              <a:gd name="connsiteY73" fmla="*/ 1485330 h 3781151"/>
              <a:gd name="connsiteX74" fmla="*/ 6032755 w 12192000"/>
              <a:gd name="connsiteY74" fmla="*/ 1476614 h 3781151"/>
              <a:gd name="connsiteX75" fmla="*/ 6114491 w 12192000"/>
              <a:gd name="connsiteY75" fmla="*/ 1435020 h 3781151"/>
              <a:gd name="connsiteX76" fmla="*/ 6228089 w 12192000"/>
              <a:gd name="connsiteY76" fmla="*/ 1392213 h 3781151"/>
              <a:gd name="connsiteX77" fmla="*/ 6266132 w 12192000"/>
              <a:gd name="connsiteY77" fmla="*/ 1396181 h 3781151"/>
              <a:gd name="connsiteX78" fmla="*/ 6266284 w 12192000"/>
              <a:gd name="connsiteY78" fmla="*/ 1396172 h 3781151"/>
              <a:gd name="connsiteX79" fmla="*/ 6267815 w 12192000"/>
              <a:gd name="connsiteY79" fmla="*/ 1401423 h 3781151"/>
              <a:gd name="connsiteX80" fmla="*/ 6277660 w 12192000"/>
              <a:gd name="connsiteY80" fmla="*/ 1400632 h 3781151"/>
              <a:gd name="connsiteX81" fmla="*/ 6290206 w 12192000"/>
              <a:gd name="connsiteY81" fmla="*/ 1395045 h 3781151"/>
              <a:gd name="connsiteX82" fmla="*/ 6318021 w 12192000"/>
              <a:gd name="connsiteY82" fmla="*/ 1401415 h 3781151"/>
              <a:gd name="connsiteX83" fmla="*/ 6319318 w 12192000"/>
              <a:gd name="connsiteY83" fmla="*/ 1402047 h 3781151"/>
              <a:gd name="connsiteX84" fmla="*/ 6391161 w 12192000"/>
              <a:gd name="connsiteY84" fmla="*/ 1439443 h 3781151"/>
              <a:gd name="connsiteX85" fmla="*/ 6458507 w 12192000"/>
              <a:gd name="connsiteY85" fmla="*/ 1506631 h 3781151"/>
              <a:gd name="connsiteX86" fmla="*/ 6567007 w 12192000"/>
              <a:gd name="connsiteY86" fmla="*/ 1543856 h 3781151"/>
              <a:gd name="connsiteX87" fmla="*/ 6607554 w 12192000"/>
              <a:gd name="connsiteY87" fmla="*/ 1553791 h 3781151"/>
              <a:gd name="connsiteX88" fmla="*/ 6731017 w 12192000"/>
              <a:gd name="connsiteY88" fmla="*/ 1571341 h 3781151"/>
              <a:gd name="connsiteX89" fmla="*/ 6734116 w 12192000"/>
              <a:gd name="connsiteY89" fmla="*/ 1568435 h 3781151"/>
              <a:gd name="connsiteX90" fmla="*/ 6918249 w 12192000"/>
              <a:gd name="connsiteY90" fmla="*/ 1468691 h 3781151"/>
              <a:gd name="connsiteX91" fmla="*/ 7067518 w 12192000"/>
              <a:gd name="connsiteY91" fmla="*/ 1422257 h 3781151"/>
              <a:gd name="connsiteX92" fmla="*/ 7124203 w 12192000"/>
              <a:gd name="connsiteY92" fmla="*/ 1416853 h 3781151"/>
              <a:gd name="connsiteX93" fmla="*/ 7218949 w 12192000"/>
              <a:gd name="connsiteY93" fmla="*/ 1407112 h 3781151"/>
              <a:gd name="connsiteX94" fmla="*/ 7298895 w 12192000"/>
              <a:gd name="connsiteY94" fmla="*/ 1427110 h 3781151"/>
              <a:gd name="connsiteX95" fmla="*/ 7374497 w 12192000"/>
              <a:gd name="connsiteY95" fmla="*/ 1408155 h 3781151"/>
              <a:gd name="connsiteX96" fmla="*/ 7380250 w 12192000"/>
              <a:gd name="connsiteY96" fmla="*/ 1368474 h 3781151"/>
              <a:gd name="connsiteX97" fmla="*/ 7464957 w 12192000"/>
              <a:gd name="connsiteY97" fmla="*/ 1359648 h 3781151"/>
              <a:gd name="connsiteX98" fmla="*/ 7594747 w 12192000"/>
              <a:gd name="connsiteY98" fmla="*/ 1350130 h 3781151"/>
              <a:gd name="connsiteX99" fmla="*/ 7666555 w 12192000"/>
              <a:gd name="connsiteY99" fmla="*/ 1335529 h 3781151"/>
              <a:gd name="connsiteX100" fmla="*/ 7866007 w 12192000"/>
              <a:gd name="connsiteY100" fmla="*/ 1305544 h 3781151"/>
              <a:gd name="connsiteX101" fmla="*/ 8068308 w 12192000"/>
              <a:gd name="connsiteY101" fmla="*/ 1283051 h 3781151"/>
              <a:gd name="connsiteX102" fmla="*/ 8202385 w 12192000"/>
              <a:gd name="connsiteY102" fmla="*/ 1312300 h 3781151"/>
              <a:gd name="connsiteX103" fmla="*/ 8367138 w 12192000"/>
              <a:gd name="connsiteY103" fmla="*/ 1289211 h 3781151"/>
              <a:gd name="connsiteX104" fmla="*/ 8396799 w 12192000"/>
              <a:gd name="connsiteY104" fmla="*/ 1291584 h 3781151"/>
              <a:gd name="connsiteX105" fmla="*/ 8431415 w 12192000"/>
              <a:gd name="connsiteY105" fmla="*/ 1275098 h 3781151"/>
              <a:gd name="connsiteX106" fmla="*/ 8569515 w 12192000"/>
              <a:gd name="connsiteY106" fmla="*/ 1207037 h 3781151"/>
              <a:gd name="connsiteX107" fmla="*/ 8672452 w 12192000"/>
              <a:gd name="connsiteY107" fmla="*/ 1135782 h 3781151"/>
              <a:gd name="connsiteX108" fmla="*/ 8824768 w 12192000"/>
              <a:gd name="connsiteY108" fmla="*/ 1121217 h 3781151"/>
              <a:gd name="connsiteX109" fmla="*/ 8909609 w 12192000"/>
              <a:gd name="connsiteY109" fmla="*/ 1087532 h 3781151"/>
              <a:gd name="connsiteX110" fmla="*/ 9036318 w 12192000"/>
              <a:gd name="connsiteY110" fmla="*/ 994500 h 3781151"/>
              <a:gd name="connsiteX111" fmla="*/ 9230382 w 12192000"/>
              <a:gd name="connsiteY111" fmla="*/ 955654 h 3781151"/>
              <a:gd name="connsiteX112" fmla="*/ 9286437 w 12192000"/>
              <a:gd name="connsiteY112" fmla="*/ 997858 h 3781151"/>
              <a:gd name="connsiteX113" fmla="*/ 9349089 w 12192000"/>
              <a:gd name="connsiteY113" fmla="*/ 1015184 h 3781151"/>
              <a:gd name="connsiteX114" fmla="*/ 9347314 w 12192000"/>
              <a:gd name="connsiteY114" fmla="*/ 933744 h 3781151"/>
              <a:gd name="connsiteX115" fmla="*/ 9492995 w 12192000"/>
              <a:gd name="connsiteY115" fmla="*/ 830749 h 3781151"/>
              <a:gd name="connsiteX116" fmla="*/ 9568501 w 12192000"/>
              <a:gd name="connsiteY116" fmla="*/ 787793 h 3781151"/>
              <a:gd name="connsiteX117" fmla="*/ 9691686 w 12192000"/>
              <a:gd name="connsiteY117" fmla="*/ 738088 h 3781151"/>
              <a:gd name="connsiteX118" fmla="*/ 9728219 w 12192000"/>
              <a:gd name="connsiteY118" fmla="*/ 719921 h 3781151"/>
              <a:gd name="connsiteX119" fmla="*/ 10080661 w 12192000"/>
              <a:gd name="connsiteY119" fmla="*/ 505423 h 3781151"/>
              <a:gd name="connsiteX120" fmla="*/ 10335073 w 12192000"/>
              <a:gd name="connsiteY120" fmla="*/ 523921 h 3781151"/>
              <a:gd name="connsiteX121" fmla="*/ 10593135 w 12192000"/>
              <a:gd name="connsiteY121" fmla="*/ 467427 h 3781151"/>
              <a:gd name="connsiteX122" fmla="*/ 10655931 w 12192000"/>
              <a:gd name="connsiteY122" fmla="*/ 401632 h 3781151"/>
              <a:gd name="connsiteX123" fmla="*/ 10695298 w 12192000"/>
              <a:gd name="connsiteY123" fmla="*/ 391761 h 3781151"/>
              <a:gd name="connsiteX124" fmla="*/ 10761489 w 12192000"/>
              <a:gd name="connsiteY124" fmla="*/ 380170 h 3781151"/>
              <a:gd name="connsiteX125" fmla="*/ 10853610 w 12192000"/>
              <a:gd name="connsiteY125" fmla="*/ 332449 h 3781151"/>
              <a:gd name="connsiteX126" fmla="*/ 11052930 w 12192000"/>
              <a:gd name="connsiteY126" fmla="*/ 280871 h 3781151"/>
              <a:gd name="connsiteX127" fmla="*/ 11359700 w 12192000"/>
              <a:gd name="connsiteY127" fmla="*/ 103854 h 3781151"/>
              <a:gd name="connsiteX128" fmla="*/ 11672425 w 12192000"/>
              <a:gd name="connsiteY128" fmla="*/ 31452 h 3781151"/>
              <a:gd name="connsiteX129" fmla="*/ 11912086 w 12192000"/>
              <a:gd name="connsiteY129" fmla="*/ 45240 h 3781151"/>
              <a:gd name="connsiteX0" fmla="*/ 11912086 w 12192000"/>
              <a:gd name="connsiteY0" fmla="*/ 45240 h 3781151"/>
              <a:gd name="connsiteX1" fmla="*/ 12178353 w 12192000"/>
              <a:gd name="connsiteY1" fmla="*/ 0 h 3781151"/>
              <a:gd name="connsiteX2" fmla="*/ 12192000 w 12192000"/>
              <a:gd name="connsiteY2" fmla="*/ 12672 h 3781151"/>
              <a:gd name="connsiteX3" fmla="*/ 12192000 w 12192000"/>
              <a:gd name="connsiteY3" fmla="*/ 3781151 h 3781151"/>
              <a:gd name="connsiteX4" fmla="*/ 0 w 12192000"/>
              <a:gd name="connsiteY4" fmla="*/ 3781151 h 3781151"/>
              <a:gd name="connsiteX5" fmla="*/ 0 w 12192000"/>
              <a:gd name="connsiteY5" fmla="*/ 3053542 h 3781151"/>
              <a:gd name="connsiteX6" fmla="*/ 8171 w 12192000"/>
              <a:gd name="connsiteY6" fmla="*/ 3051191 h 3781151"/>
              <a:gd name="connsiteX7" fmla="*/ 67297 w 12192000"/>
              <a:gd name="connsiteY7" fmla="*/ 3026485 h 3781151"/>
              <a:gd name="connsiteX8" fmla="*/ 156970 w 12192000"/>
              <a:gd name="connsiteY8" fmla="*/ 3066095 h 3781151"/>
              <a:gd name="connsiteX9" fmla="*/ 191925 w 12192000"/>
              <a:gd name="connsiteY9" fmla="*/ 3069149 h 3781151"/>
              <a:gd name="connsiteX10" fmla="*/ 260901 w 12192000"/>
              <a:gd name="connsiteY10" fmla="*/ 3111386 h 3781151"/>
              <a:gd name="connsiteX11" fmla="*/ 408315 w 12192000"/>
              <a:gd name="connsiteY11" fmla="*/ 2967418 h 3781151"/>
              <a:gd name="connsiteX12" fmla="*/ 658076 w 12192000"/>
              <a:gd name="connsiteY12" fmla="*/ 2930787 h 3781151"/>
              <a:gd name="connsiteX13" fmla="*/ 858103 w 12192000"/>
              <a:gd name="connsiteY13" fmla="*/ 2801941 h 3781151"/>
              <a:gd name="connsiteX14" fmla="*/ 994062 w 12192000"/>
              <a:gd name="connsiteY14" fmla="*/ 2784559 h 3781151"/>
              <a:gd name="connsiteX15" fmla="*/ 1047040 w 12192000"/>
              <a:gd name="connsiteY15" fmla="*/ 2826828 h 3781151"/>
              <a:gd name="connsiteX16" fmla="*/ 1377085 w 12192000"/>
              <a:gd name="connsiteY16" fmla="*/ 2735410 h 3781151"/>
              <a:gd name="connsiteX17" fmla="*/ 1465015 w 12192000"/>
              <a:gd name="connsiteY17" fmla="*/ 2734757 h 3781151"/>
              <a:gd name="connsiteX18" fmla="*/ 1535004 w 12192000"/>
              <a:gd name="connsiteY18" fmla="*/ 2687835 h 3781151"/>
              <a:gd name="connsiteX19" fmla="*/ 1679251 w 12192000"/>
              <a:gd name="connsiteY19" fmla="*/ 2712367 h 3781151"/>
              <a:gd name="connsiteX20" fmla="*/ 1865161 w 12192000"/>
              <a:gd name="connsiteY20" fmla="*/ 2663121 h 3781151"/>
              <a:gd name="connsiteX21" fmla="*/ 1977927 w 12192000"/>
              <a:gd name="connsiteY21" fmla="*/ 2642448 h 3781151"/>
              <a:gd name="connsiteX22" fmla="*/ 2023175 w 12192000"/>
              <a:gd name="connsiteY22" fmla="*/ 2648402 h 3781151"/>
              <a:gd name="connsiteX23" fmla="*/ 2040685 w 12192000"/>
              <a:gd name="connsiteY23" fmla="*/ 2652651 h 3781151"/>
              <a:gd name="connsiteX24" fmla="*/ 2057102 w 12192000"/>
              <a:gd name="connsiteY24" fmla="*/ 2645758 h 3781151"/>
              <a:gd name="connsiteX25" fmla="*/ 2052057 w 12192000"/>
              <a:gd name="connsiteY25" fmla="*/ 2618002 h 3781151"/>
              <a:gd name="connsiteX26" fmla="*/ 2052988 w 12192000"/>
              <a:gd name="connsiteY26" fmla="*/ 2617321 h 3781151"/>
              <a:gd name="connsiteX27" fmla="*/ 2075835 w 12192000"/>
              <a:gd name="connsiteY27" fmla="*/ 2625051 h 3781151"/>
              <a:gd name="connsiteX28" fmla="*/ 2105280 w 12192000"/>
              <a:gd name="connsiteY28" fmla="*/ 2621772 h 3781151"/>
              <a:gd name="connsiteX29" fmla="*/ 2271487 w 12192000"/>
              <a:gd name="connsiteY29" fmla="*/ 2559602 h 3781151"/>
              <a:gd name="connsiteX30" fmla="*/ 2450874 w 12192000"/>
              <a:gd name="connsiteY30" fmla="*/ 2540963 h 3781151"/>
              <a:gd name="connsiteX31" fmla="*/ 2507266 w 12192000"/>
              <a:gd name="connsiteY31" fmla="*/ 2511976 h 3781151"/>
              <a:gd name="connsiteX32" fmla="*/ 2641503 w 12192000"/>
              <a:gd name="connsiteY32" fmla="*/ 2426341 h 3781151"/>
              <a:gd name="connsiteX33" fmla="*/ 2817182 w 12192000"/>
              <a:gd name="connsiteY33" fmla="*/ 2265557 h 3781151"/>
              <a:gd name="connsiteX34" fmla="*/ 2957554 w 12192000"/>
              <a:gd name="connsiteY34" fmla="*/ 2180877 h 3781151"/>
              <a:gd name="connsiteX35" fmla="*/ 3003677 w 12192000"/>
              <a:gd name="connsiteY35" fmla="*/ 2154878 h 3781151"/>
              <a:gd name="connsiteX36" fmla="*/ 3046876 w 12192000"/>
              <a:gd name="connsiteY36" fmla="*/ 2081296 h 3781151"/>
              <a:gd name="connsiteX37" fmla="*/ 3303290 w 12192000"/>
              <a:gd name="connsiteY37" fmla="*/ 1995084 h 3781151"/>
              <a:gd name="connsiteX38" fmla="*/ 3395602 w 12192000"/>
              <a:gd name="connsiteY38" fmla="*/ 1893639 h 3781151"/>
              <a:gd name="connsiteX39" fmla="*/ 3430100 w 12192000"/>
              <a:gd name="connsiteY39" fmla="*/ 1867444 h 3781151"/>
              <a:gd name="connsiteX40" fmla="*/ 3437914 w 12192000"/>
              <a:gd name="connsiteY40" fmla="*/ 1869491 h 3781151"/>
              <a:gd name="connsiteX41" fmla="*/ 3438972 w 12192000"/>
              <a:gd name="connsiteY41" fmla="*/ 1871208 h 3781151"/>
              <a:gd name="connsiteX42" fmla="*/ 3547723 w 12192000"/>
              <a:gd name="connsiteY42" fmla="*/ 1831216 h 3781151"/>
              <a:gd name="connsiteX43" fmla="*/ 3572350 w 12192000"/>
              <a:gd name="connsiteY43" fmla="*/ 1826069 h 3781151"/>
              <a:gd name="connsiteX44" fmla="*/ 3575291 w 12192000"/>
              <a:gd name="connsiteY44" fmla="*/ 1827289 h 3781151"/>
              <a:gd name="connsiteX45" fmla="*/ 3595183 w 12192000"/>
              <a:gd name="connsiteY45" fmla="*/ 1816299 h 3781151"/>
              <a:gd name="connsiteX46" fmla="*/ 3611353 w 12192000"/>
              <a:gd name="connsiteY46" fmla="*/ 1798929 h 3781151"/>
              <a:gd name="connsiteX47" fmla="*/ 3825586 w 12192000"/>
              <a:gd name="connsiteY47" fmla="*/ 1798552 h 3781151"/>
              <a:gd name="connsiteX48" fmla="*/ 4166327 w 12192000"/>
              <a:gd name="connsiteY48" fmla="*/ 1747015 h 3781151"/>
              <a:gd name="connsiteX49" fmla="*/ 4437661 w 12192000"/>
              <a:gd name="connsiteY49" fmla="*/ 1663068 h 3781151"/>
              <a:gd name="connsiteX50" fmla="*/ 4510862 w 12192000"/>
              <a:gd name="connsiteY50" fmla="*/ 1665514 h 3781151"/>
              <a:gd name="connsiteX51" fmla="*/ 4573217 w 12192000"/>
              <a:gd name="connsiteY51" fmla="*/ 1633854 h 3781151"/>
              <a:gd name="connsiteX52" fmla="*/ 4605137 w 12192000"/>
              <a:gd name="connsiteY52" fmla="*/ 1644474 h 3781151"/>
              <a:gd name="connsiteX53" fmla="*/ 4623509 w 12192000"/>
              <a:gd name="connsiteY53" fmla="*/ 1643919 h 3781151"/>
              <a:gd name="connsiteX54" fmla="*/ 4629310 w 12192000"/>
              <a:gd name="connsiteY54" fmla="*/ 1653854 h 3781151"/>
              <a:gd name="connsiteX55" fmla="*/ 4657404 w 12192000"/>
              <a:gd name="connsiteY55" fmla="*/ 1660247 h 3781151"/>
              <a:gd name="connsiteX56" fmla="*/ 4691044 w 12192000"/>
              <a:gd name="connsiteY56" fmla="*/ 1656408 h 3781151"/>
              <a:gd name="connsiteX57" fmla="*/ 4850032 w 12192000"/>
              <a:gd name="connsiteY57" fmla="*/ 1626917 h 3781151"/>
              <a:gd name="connsiteX58" fmla="*/ 4945654 w 12192000"/>
              <a:gd name="connsiteY58" fmla="*/ 1615689 h 3781151"/>
              <a:gd name="connsiteX59" fmla="*/ 4982770 w 12192000"/>
              <a:gd name="connsiteY59" fmla="*/ 1621504 h 3781151"/>
              <a:gd name="connsiteX60" fmla="*/ 5034068 w 12192000"/>
              <a:gd name="connsiteY60" fmla="*/ 1622846 h 3781151"/>
              <a:gd name="connsiteX61" fmla="*/ 5157133 w 12192000"/>
              <a:gd name="connsiteY61" fmla="*/ 1608775 h 3781151"/>
              <a:gd name="connsiteX62" fmla="*/ 5331645 w 12192000"/>
              <a:gd name="connsiteY62" fmla="*/ 1590152 h 3781151"/>
              <a:gd name="connsiteX63" fmla="*/ 5339977 w 12192000"/>
              <a:gd name="connsiteY63" fmla="*/ 1596841 h 3781151"/>
              <a:gd name="connsiteX64" fmla="*/ 5400314 w 12192000"/>
              <a:gd name="connsiteY64" fmla="*/ 1588177 h 3781151"/>
              <a:gd name="connsiteX65" fmla="*/ 5607257 w 12192000"/>
              <a:gd name="connsiteY65" fmla="*/ 1505972 h 3781151"/>
              <a:gd name="connsiteX66" fmla="*/ 5725292 w 12192000"/>
              <a:gd name="connsiteY66" fmla="*/ 1490473 h 3781151"/>
              <a:gd name="connsiteX67" fmla="*/ 5767898 w 12192000"/>
              <a:gd name="connsiteY67" fmla="*/ 1493335 h 3781151"/>
              <a:gd name="connsiteX68" fmla="*/ 5839240 w 12192000"/>
              <a:gd name="connsiteY68" fmla="*/ 1497610 h 3781151"/>
              <a:gd name="connsiteX69" fmla="*/ 5905402 w 12192000"/>
              <a:gd name="connsiteY69" fmla="*/ 1514878 h 3781151"/>
              <a:gd name="connsiteX70" fmla="*/ 5964698 w 12192000"/>
              <a:gd name="connsiteY70" fmla="*/ 1489113 h 3781151"/>
              <a:gd name="connsiteX71" fmla="*/ 6017881 w 12192000"/>
              <a:gd name="connsiteY71" fmla="*/ 1478726 h 3781151"/>
              <a:gd name="connsiteX72" fmla="*/ 6023244 w 12192000"/>
              <a:gd name="connsiteY72" fmla="*/ 1485861 h 3781151"/>
              <a:gd name="connsiteX73" fmla="*/ 6030193 w 12192000"/>
              <a:gd name="connsiteY73" fmla="*/ 1485330 h 3781151"/>
              <a:gd name="connsiteX74" fmla="*/ 6032755 w 12192000"/>
              <a:gd name="connsiteY74" fmla="*/ 1476614 h 3781151"/>
              <a:gd name="connsiteX75" fmla="*/ 6114491 w 12192000"/>
              <a:gd name="connsiteY75" fmla="*/ 1435020 h 3781151"/>
              <a:gd name="connsiteX76" fmla="*/ 6228089 w 12192000"/>
              <a:gd name="connsiteY76" fmla="*/ 1392213 h 3781151"/>
              <a:gd name="connsiteX77" fmla="*/ 6266132 w 12192000"/>
              <a:gd name="connsiteY77" fmla="*/ 1396181 h 3781151"/>
              <a:gd name="connsiteX78" fmla="*/ 6266284 w 12192000"/>
              <a:gd name="connsiteY78" fmla="*/ 1396172 h 3781151"/>
              <a:gd name="connsiteX79" fmla="*/ 6267815 w 12192000"/>
              <a:gd name="connsiteY79" fmla="*/ 1401423 h 3781151"/>
              <a:gd name="connsiteX80" fmla="*/ 6277660 w 12192000"/>
              <a:gd name="connsiteY80" fmla="*/ 1400632 h 3781151"/>
              <a:gd name="connsiteX81" fmla="*/ 6290206 w 12192000"/>
              <a:gd name="connsiteY81" fmla="*/ 1395045 h 3781151"/>
              <a:gd name="connsiteX82" fmla="*/ 6318021 w 12192000"/>
              <a:gd name="connsiteY82" fmla="*/ 1401415 h 3781151"/>
              <a:gd name="connsiteX83" fmla="*/ 6319318 w 12192000"/>
              <a:gd name="connsiteY83" fmla="*/ 1402047 h 3781151"/>
              <a:gd name="connsiteX84" fmla="*/ 6391161 w 12192000"/>
              <a:gd name="connsiteY84" fmla="*/ 1439443 h 3781151"/>
              <a:gd name="connsiteX85" fmla="*/ 6458507 w 12192000"/>
              <a:gd name="connsiteY85" fmla="*/ 1506631 h 3781151"/>
              <a:gd name="connsiteX86" fmla="*/ 6567007 w 12192000"/>
              <a:gd name="connsiteY86" fmla="*/ 1543856 h 3781151"/>
              <a:gd name="connsiteX87" fmla="*/ 6607554 w 12192000"/>
              <a:gd name="connsiteY87" fmla="*/ 1553791 h 3781151"/>
              <a:gd name="connsiteX88" fmla="*/ 6731017 w 12192000"/>
              <a:gd name="connsiteY88" fmla="*/ 1571341 h 3781151"/>
              <a:gd name="connsiteX89" fmla="*/ 6734116 w 12192000"/>
              <a:gd name="connsiteY89" fmla="*/ 1568435 h 3781151"/>
              <a:gd name="connsiteX90" fmla="*/ 6918249 w 12192000"/>
              <a:gd name="connsiteY90" fmla="*/ 1468691 h 3781151"/>
              <a:gd name="connsiteX91" fmla="*/ 7067518 w 12192000"/>
              <a:gd name="connsiteY91" fmla="*/ 1422257 h 3781151"/>
              <a:gd name="connsiteX92" fmla="*/ 7124203 w 12192000"/>
              <a:gd name="connsiteY92" fmla="*/ 1416853 h 3781151"/>
              <a:gd name="connsiteX93" fmla="*/ 7218949 w 12192000"/>
              <a:gd name="connsiteY93" fmla="*/ 1407112 h 3781151"/>
              <a:gd name="connsiteX94" fmla="*/ 7298895 w 12192000"/>
              <a:gd name="connsiteY94" fmla="*/ 1427110 h 3781151"/>
              <a:gd name="connsiteX95" fmla="*/ 7374497 w 12192000"/>
              <a:gd name="connsiteY95" fmla="*/ 1408155 h 3781151"/>
              <a:gd name="connsiteX96" fmla="*/ 7380250 w 12192000"/>
              <a:gd name="connsiteY96" fmla="*/ 1368474 h 3781151"/>
              <a:gd name="connsiteX97" fmla="*/ 7464957 w 12192000"/>
              <a:gd name="connsiteY97" fmla="*/ 1359648 h 3781151"/>
              <a:gd name="connsiteX98" fmla="*/ 7594747 w 12192000"/>
              <a:gd name="connsiteY98" fmla="*/ 1350130 h 3781151"/>
              <a:gd name="connsiteX99" fmla="*/ 7666555 w 12192000"/>
              <a:gd name="connsiteY99" fmla="*/ 1335529 h 3781151"/>
              <a:gd name="connsiteX100" fmla="*/ 7866007 w 12192000"/>
              <a:gd name="connsiteY100" fmla="*/ 1305544 h 3781151"/>
              <a:gd name="connsiteX101" fmla="*/ 8068308 w 12192000"/>
              <a:gd name="connsiteY101" fmla="*/ 1283051 h 3781151"/>
              <a:gd name="connsiteX102" fmla="*/ 8202385 w 12192000"/>
              <a:gd name="connsiteY102" fmla="*/ 1312300 h 3781151"/>
              <a:gd name="connsiteX103" fmla="*/ 8367138 w 12192000"/>
              <a:gd name="connsiteY103" fmla="*/ 1289211 h 3781151"/>
              <a:gd name="connsiteX104" fmla="*/ 8396799 w 12192000"/>
              <a:gd name="connsiteY104" fmla="*/ 1291584 h 3781151"/>
              <a:gd name="connsiteX105" fmla="*/ 8431415 w 12192000"/>
              <a:gd name="connsiteY105" fmla="*/ 1275098 h 3781151"/>
              <a:gd name="connsiteX106" fmla="*/ 8569515 w 12192000"/>
              <a:gd name="connsiteY106" fmla="*/ 1207037 h 3781151"/>
              <a:gd name="connsiteX107" fmla="*/ 8672452 w 12192000"/>
              <a:gd name="connsiteY107" fmla="*/ 1135782 h 3781151"/>
              <a:gd name="connsiteX108" fmla="*/ 8824768 w 12192000"/>
              <a:gd name="connsiteY108" fmla="*/ 1121217 h 3781151"/>
              <a:gd name="connsiteX109" fmla="*/ 8909609 w 12192000"/>
              <a:gd name="connsiteY109" fmla="*/ 1087532 h 3781151"/>
              <a:gd name="connsiteX110" fmla="*/ 9036318 w 12192000"/>
              <a:gd name="connsiteY110" fmla="*/ 994500 h 3781151"/>
              <a:gd name="connsiteX111" fmla="*/ 9230382 w 12192000"/>
              <a:gd name="connsiteY111" fmla="*/ 955654 h 3781151"/>
              <a:gd name="connsiteX112" fmla="*/ 9286437 w 12192000"/>
              <a:gd name="connsiteY112" fmla="*/ 997858 h 3781151"/>
              <a:gd name="connsiteX113" fmla="*/ 9349089 w 12192000"/>
              <a:gd name="connsiteY113" fmla="*/ 1015184 h 3781151"/>
              <a:gd name="connsiteX114" fmla="*/ 9347314 w 12192000"/>
              <a:gd name="connsiteY114" fmla="*/ 933744 h 3781151"/>
              <a:gd name="connsiteX115" fmla="*/ 9492995 w 12192000"/>
              <a:gd name="connsiteY115" fmla="*/ 830749 h 3781151"/>
              <a:gd name="connsiteX116" fmla="*/ 9568501 w 12192000"/>
              <a:gd name="connsiteY116" fmla="*/ 787793 h 3781151"/>
              <a:gd name="connsiteX117" fmla="*/ 9691686 w 12192000"/>
              <a:gd name="connsiteY117" fmla="*/ 738088 h 3781151"/>
              <a:gd name="connsiteX118" fmla="*/ 9728219 w 12192000"/>
              <a:gd name="connsiteY118" fmla="*/ 719921 h 3781151"/>
              <a:gd name="connsiteX119" fmla="*/ 10080661 w 12192000"/>
              <a:gd name="connsiteY119" fmla="*/ 505423 h 3781151"/>
              <a:gd name="connsiteX120" fmla="*/ 10335073 w 12192000"/>
              <a:gd name="connsiteY120" fmla="*/ 523921 h 3781151"/>
              <a:gd name="connsiteX121" fmla="*/ 10593135 w 12192000"/>
              <a:gd name="connsiteY121" fmla="*/ 467427 h 3781151"/>
              <a:gd name="connsiteX122" fmla="*/ 10655931 w 12192000"/>
              <a:gd name="connsiteY122" fmla="*/ 401632 h 3781151"/>
              <a:gd name="connsiteX123" fmla="*/ 10695298 w 12192000"/>
              <a:gd name="connsiteY123" fmla="*/ 391761 h 3781151"/>
              <a:gd name="connsiteX124" fmla="*/ 10761489 w 12192000"/>
              <a:gd name="connsiteY124" fmla="*/ 380170 h 3781151"/>
              <a:gd name="connsiteX125" fmla="*/ 10853610 w 12192000"/>
              <a:gd name="connsiteY125" fmla="*/ 332449 h 3781151"/>
              <a:gd name="connsiteX126" fmla="*/ 11052930 w 12192000"/>
              <a:gd name="connsiteY126" fmla="*/ 280871 h 3781151"/>
              <a:gd name="connsiteX127" fmla="*/ 11359700 w 12192000"/>
              <a:gd name="connsiteY127" fmla="*/ 158445 h 3781151"/>
              <a:gd name="connsiteX128" fmla="*/ 11672425 w 12192000"/>
              <a:gd name="connsiteY128" fmla="*/ 31452 h 3781151"/>
              <a:gd name="connsiteX129" fmla="*/ 11912086 w 12192000"/>
              <a:gd name="connsiteY129" fmla="*/ 45240 h 3781151"/>
              <a:gd name="connsiteX0" fmla="*/ 11912086 w 12192000"/>
              <a:gd name="connsiteY0" fmla="*/ 45240 h 3781151"/>
              <a:gd name="connsiteX1" fmla="*/ 12178353 w 12192000"/>
              <a:gd name="connsiteY1" fmla="*/ 0 h 3781151"/>
              <a:gd name="connsiteX2" fmla="*/ 12192000 w 12192000"/>
              <a:gd name="connsiteY2" fmla="*/ 12672 h 3781151"/>
              <a:gd name="connsiteX3" fmla="*/ 12192000 w 12192000"/>
              <a:gd name="connsiteY3" fmla="*/ 3781151 h 3781151"/>
              <a:gd name="connsiteX4" fmla="*/ 0 w 12192000"/>
              <a:gd name="connsiteY4" fmla="*/ 3781151 h 3781151"/>
              <a:gd name="connsiteX5" fmla="*/ 0 w 12192000"/>
              <a:gd name="connsiteY5" fmla="*/ 3053542 h 3781151"/>
              <a:gd name="connsiteX6" fmla="*/ 8171 w 12192000"/>
              <a:gd name="connsiteY6" fmla="*/ 3051191 h 3781151"/>
              <a:gd name="connsiteX7" fmla="*/ 67297 w 12192000"/>
              <a:gd name="connsiteY7" fmla="*/ 3026485 h 3781151"/>
              <a:gd name="connsiteX8" fmla="*/ 156970 w 12192000"/>
              <a:gd name="connsiteY8" fmla="*/ 3066095 h 3781151"/>
              <a:gd name="connsiteX9" fmla="*/ 191925 w 12192000"/>
              <a:gd name="connsiteY9" fmla="*/ 3069149 h 3781151"/>
              <a:gd name="connsiteX10" fmla="*/ 260901 w 12192000"/>
              <a:gd name="connsiteY10" fmla="*/ 3111386 h 3781151"/>
              <a:gd name="connsiteX11" fmla="*/ 408315 w 12192000"/>
              <a:gd name="connsiteY11" fmla="*/ 2967418 h 3781151"/>
              <a:gd name="connsiteX12" fmla="*/ 658076 w 12192000"/>
              <a:gd name="connsiteY12" fmla="*/ 2930787 h 3781151"/>
              <a:gd name="connsiteX13" fmla="*/ 858103 w 12192000"/>
              <a:gd name="connsiteY13" fmla="*/ 2801941 h 3781151"/>
              <a:gd name="connsiteX14" fmla="*/ 994062 w 12192000"/>
              <a:gd name="connsiteY14" fmla="*/ 2784559 h 3781151"/>
              <a:gd name="connsiteX15" fmla="*/ 1047040 w 12192000"/>
              <a:gd name="connsiteY15" fmla="*/ 2826828 h 3781151"/>
              <a:gd name="connsiteX16" fmla="*/ 1377085 w 12192000"/>
              <a:gd name="connsiteY16" fmla="*/ 2735410 h 3781151"/>
              <a:gd name="connsiteX17" fmla="*/ 1465015 w 12192000"/>
              <a:gd name="connsiteY17" fmla="*/ 2734757 h 3781151"/>
              <a:gd name="connsiteX18" fmla="*/ 1535004 w 12192000"/>
              <a:gd name="connsiteY18" fmla="*/ 2687835 h 3781151"/>
              <a:gd name="connsiteX19" fmla="*/ 1679251 w 12192000"/>
              <a:gd name="connsiteY19" fmla="*/ 2712367 h 3781151"/>
              <a:gd name="connsiteX20" fmla="*/ 1865161 w 12192000"/>
              <a:gd name="connsiteY20" fmla="*/ 2663121 h 3781151"/>
              <a:gd name="connsiteX21" fmla="*/ 1977927 w 12192000"/>
              <a:gd name="connsiteY21" fmla="*/ 2642448 h 3781151"/>
              <a:gd name="connsiteX22" fmla="*/ 2023175 w 12192000"/>
              <a:gd name="connsiteY22" fmla="*/ 2648402 h 3781151"/>
              <a:gd name="connsiteX23" fmla="*/ 2040685 w 12192000"/>
              <a:gd name="connsiteY23" fmla="*/ 2652651 h 3781151"/>
              <a:gd name="connsiteX24" fmla="*/ 2057102 w 12192000"/>
              <a:gd name="connsiteY24" fmla="*/ 2645758 h 3781151"/>
              <a:gd name="connsiteX25" fmla="*/ 2052057 w 12192000"/>
              <a:gd name="connsiteY25" fmla="*/ 2618002 h 3781151"/>
              <a:gd name="connsiteX26" fmla="*/ 2052988 w 12192000"/>
              <a:gd name="connsiteY26" fmla="*/ 2617321 h 3781151"/>
              <a:gd name="connsiteX27" fmla="*/ 2075835 w 12192000"/>
              <a:gd name="connsiteY27" fmla="*/ 2625051 h 3781151"/>
              <a:gd name="connsiteX28" fmla="*/ 2105280 w 12192000"/>
              <a:gd name="connsiteY28" fmla="*/ 2621772 h 3781151"/>
              <a:gd name="connsiteX29" fmla="*/ 2271487 w 12192000"/>
              <a:gd name="connsiteY29" fmla="*/ 2559602 h 3781151"/>
              <a:gd name="connsiteX30" fmla="*/ 2450874 w 12192000"/>
              <a:gd name="connsiteY30" fmla="*/ 2540963 h 3781151"/>
              <a:gd name="connsiteX31" fmla="*/ 2507266 w 12192000"/>
              <a:gd name="connsiteY31" fmla="*/ 2511976 h 3781151"/>
              <a:gd name="connsiteX32" fmla="*/ 2641503 w 12192000"/>
              <a:gd name="connsiteY32" fmla="*/ 2426341 h 3781151"/>
              <a:gd name="connsiteX33" fmla="*/ 2817182 w 12192000"/>
              <a:gd name="connsiteY33" fmla="*/ 2265557 h 3781151"/>
              <a:gd name="connsiteX34" fmla="*/ 2957554 w 12192000"/>
              <a:gd name="connsiteY34" fmla="*/ 2180877 h 3781151"/>
              <a:gd name="connsiteX35" fmla="*/ 3003677 w 12192000"/>
              <a:gd name="connsiteY35" fmla="*/ 2154878 h 3781151"/>
              <a:gd name="connsiteX36" fmla="*/ 3046876 w 12192000"/>
              <a:gd name="connsiteY36" fmla="*/ 2081296 h 3781151"/>
              <a:gd name="connsiteX37" fmla="*/ 3303290 w 12192000"/>
              <a:gd name="connsiteY37" fmla="*/ 1995084 h 3781151"/>
              <a:gd name="connsiteX38" fmla="*/ 3395602 w 12192000"/>
              <a:gd name="connsiteY38" fmla="*/ 1893639 h 3781151"/>
              <a:gd name="connsiteX39" fmla="*/ 3430100 w 12192000"/>
              <a:gd name="connsiteY39" fmla="*/ 1867444 h 3781151"/>
              <a:gd name="connsiteX40" fmla="*/ 3437914 w 12192000"/>
              <a:gd name="connsiteY40" fmla="*/ 1869491 h 3781151"/>
              <a:gd name="connsiteX41" fmla="*/ 3438972 w 12192000"/>
              <a:gd name="connsiteY41" fmla="*/ 1871208 h 3781151"/>
              <a:gd name="connsiteX42" fmla="*/ 3547723 w 12192000"/>
              <a:gd name="connsiteY42" fmla="*/ 1831216 h 3781151"/>
              <a:gd name="connsiteX43" fmla="*/ 3572350 w 12192000"/>
              <a:gd name="connsiteY43" fmla="*/ 1826069 h 3781151"/>
              <a:gd name="connsiteX44" fmla="*/ 3575291 w 12192000"/>
              <a:gd name="connsiteY44" fmla="*/ 1827289 h 3781151"/>
              <a:gd name="connsiteX45" fmla="*/ 3595183 w 12192000"/>
              <a:gd name="connsiteY45" fmla="*/ 1816299 h 3781151"/>
              <a:gd name="connsiteX46" fmla="*/ 3611353 w 12192000"/>
              <a:gd name="connsiteY46" fmla="*/ 1798929 h 3781151"/>
              <a:gd name="connsiteX47" fmla="*/ 3825586 w 12192000"/>
              <a:gd name="connsiteY47" fmla="*/ 1798552 h 3781151"/>
              <a:gd name="connsiteX48" fmla="*/ 4166327 w 12192000"/>
              <a:gd name="connsiteY48" fmla="*/ 1747015 h 3781151"/>
              <a:gd name="connsiteX49" fmla="*/ 4437661 w 12192000"/>
              <a:gd name="connsiteY49" fmla="*/ 1663068 h 3781151"/>
              <a:gd name="connsiteX50" fmla="*/ 4510862 w 12192000"/>
              <a:gd name="connsiteY50" fmla="*/ 1665514 h 3781151"/>
              <a:gd name="connsiteX51" fmla="*/ 4573217 w 12192000"/>
              <a:gd name="connsiteY51" fmla="*/ 1633854 h 3781151"/>
              <a:gd name="connsiteX52" fmla="*/ 4605137 w 12192000"/>
              <a:gd name="connsiteY52" fmla="*/ 1644474 h 3781151"/>
              <a:gd name="connsiteX53" fmla="*/ 4623509 w 12192000"/>
              <a:gd name="connsiteY53" fmla="*/ 1643919 h 3781151"/>
              <a:gd name="connsiteX54" fmla="*/ 4629310 w 12192000"/>
              <a:gd name="connsiteY54" fmla="*/ 1653854 h 3781151"/>
              <a:gd name="connsiteX55" fmla="*/ 4657404 w 12192000"/>
              <a:gd name="connsiteY55" fmla="*/ 1660247 h 3781151"/>
              <a:gd name="connsiteX56" fmla="*/ 4691044 w 12192000"/>
              <a:gd name="connsiteY56" fmla="*/ 1656408 h 3781151"/>
              <a:gd name="connsiteX57" fmla="*/ 4850032 w 12192000"/>
              <a:gd name="connsiteY57" fmla="*/ 1626917 h 3781151"/>
              <a:gd name="connsiteX58" fmla="*/ 4945654 w 12192000"/>
              <a:gd name="connsiteY58" fmla="*/ 1615689 h 3781151"/>
              <a:gd name="connsiteX59" fmla="*/ 4982770 w 12192000"/>
              <a:gd name="connsiteY59" fmla="*/ 1621504 h 3781151"/>
              <a:gd name="connsiteX60" fmla="*/ 5034068 w 12192000"/>
              <a:gd name="connsiteY60" fmla="*/ 1622846 h 3781151"/>
              <a:gd name="connsiteX61" fmla="*/ 5157133 w 12192000"/>
              <a:gd name="connsiteY61" fmla="*/ 1608775 h 3781151"/>
              <a:gd name="connsiteX62" fmla="*/ 5331645 w 12192000"/>
              <a:gd name="connsiteY62" fmla="*/ 1590152 h 3781151"/>
              <a:gd name="connsiteX63" fmla="*/ 5339977 w 12192000"/>
              <a:gd name="connsiteY63" fmla="*/ 1596841 h 3781151"/>
              <a:gd name="connsiteX64" fmla="*/ 5400314 w 12192000"/>
              <a:gd name="connsiteY64" fmla="*/ 1588177 h 3781151"/>
              <a:gd name="connsiteX65" fmla="*/ 5607257 w 12192000"/>
              <a:gd name="connsiteY65" fmla="*/ 1505972 h 3781151"/>
              <a:gd name="connsiteX66" fmla="*/ 5725292 w 12192000"/>
              <a:gd name="connsiteY66" fmla="*/ 1490473 h 3781151"/>
              <a:gd name="connsiteX67" fmla="*/ 5767898 w 12192000"/>
              <a:gd name="connsiteY67" fmla="*/ 1493335 h 3781151"/>
              <a:gd name="connsiteX68" fmla="*/ 5839240 w 12192000"/>
              <a:gd name="connsiteY68" fmla="*/ 1497610 h 3781151"/>
              <a:gd name="connsiteX69" fmla="*/ 5905402 w 12192000"/>
              <a:gd name="connsiteY69" fmla="*/ 1514878 h 3781151"/>
              <a:gd name="connsiteX70" fmla="*/ 5964698 w 12192000"/>
              <a:gd name="connsiteY70" fmla="*/ 1489113 h 3781151"/>
              <a:gd name="connsiteX71" fmla="*/ 6017881 w 12192000"/>
              <a:gd name="connsiteY71" fmla="*/ 1478726 h 3781151"/>
              <a:gd name="connsiteX72" fmla="*/ 6023244 w 12192000"/>
              <a:gd name="connsiteY72" fmla="*/ 1485861 h 3781151"/>
              <a:gd name="connsiteX73" fmla="*/ 6030193 w 12192000"/>
              <a:gd name="connsiteY73" fmla="*/ 1485330 h 3781151"/>
              <a:gd name="connsiteX74" fmla="*/ 6032755 w 12192000"/>
              <a:gd name="connsiteY74" fmla="*/ 1476614 h 3781151"/>
              <a:gd name="connsiteX75" fmla="*/ 6114491 w 12192000"/>
              <a:gd name="connsiteY75" fmla="*/ 1435020 h 3781151"/>
              <a:gd name="connsiteX76" fmla="*/ 6228089 w 12192000"/>
              <a:gd name="connsiteY76" fmla="*/ 1392213 h 3781151"/>
              <a:gd name="connsiteX77" fmla="*/ 6266132 w 12192000"/>
              <a:gd name="connsiteY77" fmla="*/ 1396181 h 3781151"/>
              <a:gd name="connsiteX78" fmla="*/ 6266284 w 12192000"/>
              <a:gd name="connsiteY78" fmla="*/ 1396172 h 3781151"/>
              <a:gd name="connsiteX79" fmla="*/ 6267815 w 12192000"/>
              <a:gd name="connsiteY79" fmla="*/ 1401423 h 3781151"/>
              <a:gd name="connsiteX80" fmla="*/ 6277660 w 12192000"/>
              <a:gd name="connsiteY80" fmla="*/ 1400632 h 3781151"/>
              <a:gd name="connsiteX81" fmla="*/ 6290206 w 12192000"/>
              <a:gd name="connsiteY81" fmla="*/ 1395045 h 3781151"/>
              <a:gd name="connsiteX82" fmla="*/ 6318021 w 12192000"/>
              <a:gd name="connsiteY82" fmla="*/ 1401415 h 3781151"/>
              <a:gd name="connsiteX83" fmla="*/ 6319318 w 12192000"/>
              <a:gd name="connsiteY83" fmla="*/ 1402047 h 3781151"/>
              <a:gd name="connsiteX84" fmla="*/ 6391161 w 12192000"/>
              <a:gd name="connsiteY84" fmla="*/ 1439443 h 3781151"/>
              <a:gd name="connsiteX85" fmla="*/ 6458507 w 12192000"/>
              <a:gd name="connsiteY85" fmla="*/ 1506631 h 3781151"/>
              <a:gd name="connsiteX86" fmla="*/ 6567007 w 12192000"/>
              <a:gd name="connsiteY86" fmla="*/ 1543856 h 3781151"/>
              <a:gd name="connsiteX87" fmla="*/ 6607554 w 12192000"/>
              <a:gd name="connsiteY87" fmla="*/ 1553791 h 3781151"/>
              <a:gd name="connsiteX88" fmla="*/ 6731017 w 12192000"/>
              <a:gd name="connsiteY88" fmla="*/ 1571341 h 3781151"/>
              <a:gd name="connsiteX89" fmla="*/ 6734116 w 12192000"/>
              <a:gd name="connsiteY89" fmla="*/ 1568435 h 3781151"/>
              <a:gd name="connsiteX90" fmla="*/ 6918249 w 12192000"/>
              <a:gd name="connsiteY90" fmla="*/ 1468691 h 3781151"/>
              <a:gd name="connsiteX91" fmla="*/ 7067518 w 12192000"/>
              <a:gd name="connsiteY91" fmla="*/ 1422257 h 3781151"/>
              <a:gd name="connsiteX92" fmla="*/ 7124203 w 12192000"/>
              <a:gd name="connsiteY92" fmla="*/ 1416853 h 3781151"/>
              <a:gd name="connsiteX93" fmla="*/ 7218949 w 12192000"/>
              <a:gd name="connsiteY93" fmla="*/ 1407112 h 3781151"/>
              <a:gd name="connsiteX94" fmla="*/ 7298895 w 12192000"/>
              <a:gd name="connsiteY94" fmla="*/ 1427110 h 3781151"/>
              <a:gd name="connsiteX95" fmla="*/ 7374497 w 12192000"/>
              <a:gd name="connsiteY95" fmla="*/ 1408155 h 3781151"/>
              <a:gd name="connsiteX96" fmla="*/ 7380250 w 12192000"/>
              <a:gd name="connsiteY96" fmla="*/ 1368474 h 3781151"/>
              <a:gd name="connsiteX97" fmla="*/ 7464957 w 12192000"/>
              <a:gd name="connsiteY97" fmla="*/ 1359648 h 3781151"/>
              <a:gd name="connsiteX98" fmla="*/ 7594747 w 12192000"/>
              <a:gd name="connsiteY98" fmla="*/ 1350130 h 3781151"/>
              <a:gd name="connsiteX99" fmla="*/ 7666555 w 12192000"/>
              <a:gd name="connsiteY99" fmla="*/ 1335529 h 3781151"/>
              <a:gd name="connsiteX100" fmla="*/ 7866007 w 12192000"/>
              <a:gd name="connsiteY100" fmla="*/ 1305544 h 3781151"/>
              <a:gd name="connsiteX101" fmla="*/ 8068308 w 12192000"/>
              <a:gd name="connsiteY101" fmla="*/ 1283051 h 3781151"/>
              <a:gd name="connsiteX102" fmla="*/ 8202385 w 12192000"/>
              <a:gd name="connsiteY102" fmla="*/ 1312300 h 3781151"/>
              <a:gd name="connsiteX103" fmla="*/ 8367138 w 12192000"/>
              <a:gd name="connsiteY103" fmla="*/ 1289211 h 3781151"/>
              <a:gd name="connsiteX104" fmla="*/ 8396799 w 12192000"/>
              <a:gd name="connsiteY104" fmla="*/ 1291584 h 3781151"/>
              <a:gd name="connsiteX105" fmla="*/ 8431415 w 12192000"/>
              <a:gd name="connsiteY105" fmla="*/ 1275098 h 3781151"/>
              <a:gd name="connsiteX106" fmla="*/ 8569515 w 12192000"/>
              <a:gd name="connsiteY106" fmla="*/ 1207037 h 3781151"/>
              <a:gd name="connsiteX107" fmla="*/ 8672452 w 12192000"/>
              <a:gd name="connsiteY107" fmla="*/ 1135782 h 3781151"/>
              <a:gd name="connsiteX108" fmla="*/ 8824768 w 12192000"/>
              <a:gd name="connsiteY108" fmla="*/ 1121217 h 3781151"/>
              <a:gd name="connsiteX109" fmla="*/ 8909609 w 12192000"/>
              <a:gd name="connsiteY109" fmla="*/ 1087532 h 3781151"/>
              <a:gd name="connsiteX110" fmla="*/ 9036318 w 12192000"/>
              <a:gd name="connsiteY110" fmla="*/ 994500 h 3781151"/>
              <a:gd name="connsiteX111" fmla="*/ 9230382 w 12192000"/>
              <a:gd name="connsiteY111" fmla="*/ 955654 h 3781151"/>
              <a:gd name="connsiteX112" fmla="*/ 9286437 w 12192000"/>
              <a:gd name="connsiteY112" fmla="*/ 997858 h 3781151"/>
              <a:gd name="connsiteX113" fmla="*/ 9349089 w 12192000"/>
              <a:gd name="connsiteY113" fmla="*/ 1015184 h 3781151"/>
              <a:gd name="connsiteX114" fmla="*/ 9347314 w 12192000"/>
              <a:gd name="connsiteY114" fmla="*/ 933744 h 3781151"/>
              <a:gd name="connsiteX115" fmla="*/ 9492995 w 12192000"/>
              <a:gd name="connsiteY115" fmla="*/ 830749 h 3781151"/>
              <a:gd name="connsiteX116" fmla="*/ 9568501 w 12192000"/>
              <a:gd name="connsiteY116" fmla="*/ 787793 h 3781151"/>
              <a:gd name="connsiteX117" fmla="*/ 9691686 w 12192000"/>
              <a:gd name="connsiteY117" fmla="*/ 738088 h 3781151"/>
              <a:gd name="connsiteX118" fmla="*/ 9728219 w 12192000"/>
              <a:gd name="connsiteY118" fmla="*/ 719921 h 3781151"/>
              <a:gd name="connsiteX119" fmla="*/ 10080661 w 12192000"/>
              <a:gd name="connsiteY119" fmla="*/ 505423 h 3781151"/>
              <a:gd name="connsiteX120" fmla="*/ 10335073 w 12192000"/>
              <a:gd name="connsiteY120" fmla="*/ 523921 h 3781151"/>
              <a:gd name="connsiteX121" fmla="*/ 10593135 w 12192000"/>
              <a:gd name="connsiteY121" fmla="*/ 467427 h 3781151"/>
              <a:gd name="connsiteX122" fmla="*/ 10655931 w 12192000"/>
              <a:gd name="connsiteY122" fmla="*/ 401632 h 3781151"/>
              <a:gd name="connsiteX123" fmla="*/ 10695298 w 12192000"/>
              <a:gd name="connsiteY123" fmla="*/ 391761 h 3781151"/>
              <a:gd name="connsiteX124" fmla="*/ 10761489 w 12192000"/>
              <a:gd name="connsiteY124" fmla="*/ 380170 h 3781151"/>
              <a:gd name="connsiteX125" fmla="*/ 10853610 w 12192000"/>
              <a:gd name="connsiteY125" fmla="*/ 332449 h 3781151"/>
              <a:gd name="connsiteX126" fmla="*/ 11052930 w 12192000"/>
              <a:gd name="connsiteY126" fmla="*/ 280871 h 3781151"/>
              <a:gd name="connsiteX127" fmla="*/ 11359700 w 12192000"/>
              <a:gd name="connsiteY127" fmla="*/ 158445 h 3781151"/>
              <a:gd name="connsiteX128" fmla="*/ 11672425 w 12192000"/>
              <a:gd name="connsiteY128" fmla="*/ 31452 h 3781151"/>
              <a:gd name="connsiteX129" fmla="*/ 11912086 w 12192000"/>
              <a:gd name="connsiteY129" fmla="*/ 45240 h 3781151"/>
              <a:gd name="connsiteX0" fmla="*/ 11912086 w 12192000"/>
              <a:gd name="connsiteY0" fmla="*/ 45240 h 3781151"/>
              <a:gd name="connsiteX1" fmla="*/ 12178353 w 12192000"/>
              <a:gd name="connsiteY1" fmla="*/ 0 h 3781151"/>
              <a:gd name="connsiteX2" fmla="*/ 12192000 w 12192000"/>
              <a:gd name="connsiteY2" fmla="*/ 12672 h 3781151"/>
              <a:gd name="connsiteX3" fmla="*/ 12192000 w 12192000"/>
              <a:gd name="connsiteY3" fmla="*/ 3781151 h 3781151"/>
              <a:gd name="connsiteX4" fmla="*/ 0 w 12192000"/>
              <a:gd name="connsiteY4" fmla="*/ 3781151 h 3781151"/>
              <a:gd name="connsiteX5" fmla="*/ 0 w 12192000"/>
              <a:gd name="connsiteY5" fmla="*/ 3053542 h 3781151"/>
              <a:gd name="connsiteX6" fmla="*/ 8171 w 12192000"/>
              <a:gd name="connsiteY6" fmla="*/ 3051191 h 3781151"/>
              <a:gd name="connsiteX7" fmla="*/ 67297 w 12192000"/>
              <a:gd name="connsiteY7" fmla="*/ 3026485 h 3781151"/>
              <a:gd name="connsiteX8" fmla="*/ 156970 w 12192000"/>
              <a:gd name="connsiteY8" fmla="*/ 3066095 h 3781151"/>
              <a:gd name="connsiteX9" fmla="*/ 191925 w 12192000"/>
              <a:gd name="connsiteY9" fmla="*/ 3069149 h 3781151"/>
              <a:gd name="connsiteX10" fmla="*/ 260901 w 12192000"/>
              <a:gd name="connsiteY10" fmla="*/ 3111386 h 3781151"/>
              <a:gd name="connsiteX11" fmla="*/ 408315 w 12192000"/>
              <a:gd name="connsiteY11" fmla="*/ 2967418 h 3781151"/>
              <a:gd name="connsiteX12" fmla="*/ 658076 w 12192000"/>
              <a:gd name="connsiteY12" fmla="*/ 2930787 h 3781151"/>
              <a:gd name="connsiteX13" fmla="*/ 858103 w 12192000"/>
              <a:gd name="connsiteY13" fmla="*/ 2801941 h 3781151"/>
              <a:gd name="connsiteX14" fmla="*/ 994062 w 12192000"/>
              <a:gd name="connsiteY14" fmla="*/ 2784559 h 3781151"/>
              <a:gd name="connsiteX15" fmla="*/ 1047040 w 12192000"/>
              <a:gd name="connsiteY15" fmla="*/ 2826828 h 3781151"/>
              <a:gd name="connsiteX16" fmla="*/ 1377085 w 12192000"/>
              <a:gd name="connsiteY16" fmla="*/ 2735410 h 3781151"/>
              <a:gd name="connsiteX17" fmla="*/ 1465015 w 12192000"/>
              <a:gd name="connsiteY17" fmla="*/ 2734757 h 3781151"/>
              <a:gd name="connsiteX18" fmla="*/ 1535004 w 12192000"/>
              <a:gd name="connsiteY18" fmla="*/ 2687835 h 3781151"/>
              <a:gd name="connsiteX19" fmla="*/ 1679251 w 12192000"/>
              <a:gd name="connsiteY19" fmla="*/ 2712367 h 3781151"/>
              <a:gd name="connsiteX20" fmla="*/ 1865161 w 12192000"/>
              <a:gd name="connsiteY20" fmla="*/ 2663121 h 3781151"/>
              <a:gd name="connsiteX21" fmla="*/ 1977927 w 12192000"/>
              <a:gd name="connsiteY21" fmla="*/ 2642448 h 3781151"/>
              <a:gd name="connsiteX22" fmla="*/ 2023175 w 12192000"/>
              <a:gd name="connsiteY22" fmla="*/ 2648402 h 3781151"/>
              <a:gd name="connsiteX23" fmla="*/ 2040685 w 12192000"/>
              <a:gd name="connsiteY23" fmla="*/ 2652651 h 3781151"/>
              <a:gd name="connsiteX24" fmla="*/ 2057102 w 12192000"/>
              <a:gd name="connsiteY24" fmla="*/ 2645758 h 3781151"/>
              <a:gd name="connsiteX25" fmla="*/ 2052057 w 12192000"/>
              <a:gd name="connsiteY25" fmla="*/ 2618002 h 3781151"/>
              <a:gd name="connsiteX26" fmla="*/ 2052988 w 12192000"/>
              <a:gd name="connsiteY26" fmla="*/ 2617321 h 3781151"/>
              <a:gd name="connsiteX27" fmla="*/ 2075835 w 12192000"/>
              <a:gd name="connsiteY27" fmla="*/ 2625051 h 3781151"/>
              <a:gd name="connsiteX28" fmla="*/ 2105280 w 12192000"/>
              <a:gd name="connsiteY28" fmla="*/ 2621772 h 3781151"/>
              <a:gd name="connsiteX29" fmla="*/ 2271487 w 12192000"/>
              <a:gd name="connsiteY29" fmla="*/ 2559602 h 3781151"/>
              <a:gd name="connsiteX30" fmla="*/ 2450874 w 12192000"/>
              <a:gd name="connsiteY30" fmla="*/ 2540963 h 3781151"/>
              <a:gd name="connsiteX31" fmla="*/ 2507266 w 12192000"/>
              <a:gd name="connsiteY31" fmla="*/ 2511976 h 3781151"/>
              <a:gd name="connsiteX32" fmla="*/ 2641503 w 12192000"/>
              <a:gd name="connsiteY32" fmla="*/ 2426341 h 3781151"/>
              <a:gd name="connsiteX33" fmla="*/ 2817182 w 12192000"/>
              <a:gd name="connsiteY33" fmla="*/ 2265557 h 3781151"/>
              <a:gd name="connsiteX34" fmla="*/ 2957554 w 12192000"/>
              <a:gd name="connsiteY34" fmla="*/ 2180877 h 3781151"/>
              <a:gd name="connsiteX35" fmla="*/ 3003677 w 12192000"/>
              <a:gd name="connsiteY35" fmla="*/ 2154878 h 3781151"/>
              <a:gd name="connsiteX36" fmla="*/ 3046876 w 12192000"/>
              <a:gd name="connsiteY36" fmla="*/ 2081296 h 3781151"/>
              <a:gd name="connsiteX37" fmla="*/ 3303290 w 12192000"/>
              <a:gd name="connsiteY37" fmla="*/ 1995084 h 3781151"/>
              <a:gd name="connsiteX38" fmla="*/ 3395602 w 12192000"/>
              <a:gd name="connsiteY38" fmla="*/ 1893639 h 3781151"/>
              <a:gd name="connsiteX39" fmla="*/ 3430100 w 12192000"/>
              <a:gd name="connsiteY39" fmla="*/ 1867444 h 3781151"/>
              <a:gd name="connsiteX40" fmla="*/ 3437914 w 12192000"/>
              <a:gd name="connsiteY40" fmla="*/ 1869491 h 3781151"/>
              <a:gd name="connsiteX41" fmla="*/ 3438972 w 12192000"/>
              <a:gd name="connsiteY41" fmla="*/ 1871208 h 3781151"/>
              <a:gd name="connsiteX42" fmla="*/ 3547723 w 12192000"/>
              <a:gd name="connsiteY42" fmla="*/ 1831216 h 3781151"/>
              <a:gd name="connsiteX43" fmla="*/ 3572350 w 12192000"/>
              <a:gd name="connsiteY43" fmla="*/ 1826069 h 3781151"/>
              <a:gd name="connsiteX44" fmla="*/ 3575291 w 12192000"/>
              <a:gd name="connsiteY44" fmla="*/ 1827289 h 3781151"/>
              <a:gd name="connsiteX45" fmla="*/ 3595183 w 12192000"/>
              <a:gd name="connsiteY45" fmla="*/ 1816299 h 3781151"/>
              <a:gd name="connsiteX46" fmla="*/ 3611353 w 12192000"/>
              <a:gd name="connsiteY46" fmla="*/ 1798929 h 3781151"/>
              <a:gd name="connsiteX47" fmla="*/ 3825586 w 12192000"/>
              <a:gd name="connsiteY47" fmla="*/ 1798552 h 3781151"/>
              <a:gd name="connsiteX48" fmla="*/ 4166327 w 12192000"/>
              <a:gd name="connsiteY48" fmla="*/ 1747015 h 3781151"/>
              <a:gd name="connsiteX49" fmla="*/ 4437661 w 12192000"/>
              <a:gd name="connsiteY49" fmla="*/ 1663068 h 3781151"/>
              <a:gd name="connsiteX50" fmla="*/ 4510862 w 12192000"/>
              <a:gd name="connsiteY50" fmla="*/ 1665514 h 3781151"/>
              <a:gd name="connsiteX51" fmla="*/ 4573217 w 12192000"/>
              <a:gd name="connsiteY51" fmla="*/ 1633854 h 3781151"/>
              <a:gd name="connsiteX52" fmla="*/ 4605137 w 12192000"/>
              <a:gd name="connsiteY52" fmla="*/ 1644474 h 3781151"/>
              <a:gd name="connsiteX53" fmla="*/ 4623509 w 12192000"/>
              <a:gd name="connsiteY53" fmla="*/ 1643919 h 3781151"/>
              <a:gd name="connsiteX54" fmla="*/ 4629310 w 12192000"/>
              <a:gd name="connsiteY54" fmla="*/ 1653854 h 3781151"/>
              <a:gd name="connsiteX55" fmla="*/ 4657404 w 12192000"/>
              <a:gd name="connsiteY55" fmla="*/ 1660247 h 3781151"/>
              <a:gd name="connsiteX56" fmla="*/ 4691044 w 12192000"/>
              <a:gd name="connsiteY56" fmla="*/ 1656408 h 3781151"/>
              <a:gd name="connsiteX57" fmla="*/ 4850032 w 12192000"/>
              <a:gd name="connsiteY57" fmla="*/ 1626917 h 3781151"/>
              <a:gd name="connsiteX58" fmla="*/ 4945654 w 12192000"/>
              <a:gd name="connsiteY58" fmla="*/ 1615689 h 3781151"/>
              <a:gd name="connsiteX59" fmla="*/ 4982770 w 12192000"/>
              <a:gd name="connsiteY59" fmla="*/ 1621504 h 3781151"/>
              <a:gd name="connsiteX60" fmla="*/ 5034068 w 12192000"/>
              <a:gd name="connsiteY60" fmla="*/ 1622846 h 3781151"/>
              <a:gd name="connsiteX61" fmla="*/ 5157133 w 12192000"/>
              <a:gd name="connsiteY61" fmla="*/ 1608775 h 3781151"/>
              <a:gd name="connsiteX62" fmla="*/ 5331645 w 12192000"/>
              <a:gd name="connsiteY62" fmla="*/ 1590152 h 3781151"/>
              <a:gd name="connsiteX63" fmla="*/ 5339977 w 12192000"/>
              <a:gd name="connsiteY63" fmla="*/ 1596841 h 3781151"/>
              <a:gd name="connsiteX64" fmla="*/ 5400314 w 12192000"/>
              <a:gd name="connsiteY64" fmla="*/ 1588177 h 3781151"/>
              <a:gd name="connsiteX65" fmla="*/ 5607257 w 12192000"/>
              <a:gd name="connsiteY65" fmla="*/ 1505972 h 3781151"/>
              <a:gd name="connsiteX66" fmla="*/ 5725292 w 12192000"/>
              <a:gd name="connsiteY66" fmla="*/ 1490473 h 3781151"/>
              <a:gd name="connsiteX67" fmla="*/ 5767898 w 12192000"/>
              <a:gd name="connsiteY67" fmla="*/ 1493335 h 3781151"/>
              <a:gd name="connsiteX68" fmla="*/ 5839240 w 12192000"/>
              <a:gd name="connsiteY68" fmla="*/ 1497610 h 3781151"/>
              <a:gd name="connsiteX69" fmla="*/ 5905402 w 12192000"/>
              <a:gd name="connsiteY69" fmla="*/ 1514878 h 3781151"/>
              <a:gd name="connsiteX70" fmla="*/ 5964698 w 12192000"/>
              <a:gd name="connsiteY70" fmla="*/ 1489113 h 3781151"/>
              <a:gd name="connsiteX71" fmla="*/ 6017881 w 12192000"/>
              <a:gd name="connsiteY71" fmla="*/ 1478726 h 3781151"/>
              <a:gd name="connsiteX72" fmla="*/ 6023244 w 12192000"/>
              <a:gd name="connsiteY72" fmla="*/ 1485861 h 3781151"/>
              <a:gd name="connsiteX73" fmla="*/ 6030193 w 12192000"/>
              <a:gd name="connsiteY73" fmla="*/ 1485330 h 3781151"/>
              <a:gd name="connsiteX74" fmla="*/ 6032755 w 12192000"/>
              <a:gd name="connsiteY74" fmla="*/ 1476614 h 3781151"/>
              <a:gd name="connsiteX75" fmla="*/ 6114491 w 12192000"/>
              <a:gd name="connsiteY75" fmla="*/ 1435020 h 3781151"/>
              <a:gd name="connsiteX76" fmla="*/ 6228089 w 12192000"/>
              <a:gd name="connsiteY76" fmla="*/ 1392213 h 3781151"/>
              <a:gd name="connsiteX77" fmla="*/ 6266132 w 12192000"/>
              <a:gd name="connsiteY77" fmla="*/ 1396181 h 3781151"/>
              <a:gd name="connsiteX78" fmla="*/ 6266284 w 12192000"/>
              <a:gd name="connsiteY78" fmla="*/ 1396172 h 3781151"/>
              <a:gd name="connsiteX79" fmla="*/ 6267815 w 12192000"/>
              <a:gd name="connsiteY79" fmla="*/ 1401423 h 3781151"/>
              <a:gd name="connsiteX80" fmla="*/ 6277660 w 12192000"/>
              <a:gd name="connsiteY80" fmla="*/ 1400632 h 3781151"/>
              <a:gd name="connsiteX81" fmla="*/ 6290206 w 12192000"/>
              <a:gd name="connsiteY81" fmla="*/ 1395045 h 3781151"/>
              <a:gd name="connsiteX82" fmla="*/ 6318021 w 12192000"/>
              <a:gd name="connsiteY82" fmla="*/ 1401415 h 3781151"/>
              <a:gd name="connsiteX83" fmla="*/ 6319318 w 12192000"/>
              <a:gd name="connsiteY83" fmla="*/ 1402047 h 3781151"/>
              <a:gd name="connsiteX84" fmla="*/ 6391161 w 12192000"/>
              <a:gd name="connsiteY84" fmla="*/ 1439443 h 3781151"/>
              <a:gd name="connsiteX85" fmla="*/ 6458507 w 12192000"/>
              <a:gd name="connsiteY85" fmla="*/ 1506631 h 3781151"/>
              <a:gd name="connsiteX86" fmla="*/ 6567007 w 12192000"/>
              <a:gd name="connsiteY86" fmla="*/ 1543856 h 3781151"/>
              <a:gd name="connsiteX87" fmla="*/ 6607554 w 12192000"/>
              <a:gd name="connsiteY87" fmla="*/ 1553791 h 3781151"/>
              <a:gd name="connsiteX88" fmla="*/ 6731017 w 12192000"/>
              <a:gd name="connsiteY88" fmla="*/ 1571341 h 3781151"/>
              <a:gd name="connsiteX89" fmla="*/ 6734116 w 12192000"/>
              <a:gd name="connsiteY89" fmla="*/ 1568435 h 3781151"/>
              <a:gd name="connsiteX90" fmla="*/ 6918249 w 12192000"/>
              <a:gd name="connsiteY90" fmla="*/ 1468691 h 3781151"/>
              <a:gd name="connsiteX91" fmla="*/ 7067518 w 12192000"/>
              <a:gd name="connsiteY91" fmla="*/ 1422257 h 3781151"/>
              <a:gd name="connsiteX92" fmla="*/ 7124203 w 12192000"/>
              <a:gd name="connsiteY92" fmla="*/ 1416853 h 3781151"/>
              <a:gd name="connsiteX93" fmla="*/ 7218949 w 12192000"/>
              <a:gd name="connsiteY93" fmla="*/ 1407112 h 3781151"/>
              <a:gd name="connsiteX94" fmla="*/ 7298895 w 12192000"/>
              <a:gd name="connsiteY94" fmla="*/ 1427110 h 3781151"/>
              <a:gd name="connsiteX95" fmla="*/ 7374497 w 12192000"/>
              <a:gd name="connsiteY95" fmla="*/ 1408155 h 3781151"/>
              <a:gd name="connsiteX96" fmla="*/ 7380250 w 12192000"/>
              <a:gd name="connsiteY96" fmla="*/ 1368474 h 3781151"/>
              <a:gd name="connsiteX97" fmla="*/ 7464957 w 12192000"/>
              <a:gd name="connsiteY97" fmla="*/ 1359648 h 3781151"/>
              <a:gd name="connsiteX98" fmla="*/ 7594747 w 12192000"/>
              <a:gd name="connsiteY98" fmla="*/ 1350130 h 3781151"/>
              <a:gd name="connsiteX99" fmla="*/ 7666555 w 12192000"/>
              <a:gd name="connsiteY99" fmla="*/ 1335529 h 3781151"/>
              <a:gd name="connsiteX100" fmla="*/ 7866007 w 12192000"/>
              <a:gd name="connsiteY100" fmla="*/ 1305544 h 3781151"/>
              <a:gd name="connsiteX101" fmla="*/ 8068308 w 12192000"/>
              <a:gd name="connsiteY101" fmla="*/ 1283051 h 3781151"/>
              <a:gd name="connsiteX102" fmla="*/ 8202385 w 12192000"/>
              <a:gd name="connsiteY102" fmla="*/ 1312300 h 3781151"/>
              <a:gd name="connsiteX103" fmla="*/ 8367138 w 12192000"/>
              <a:gd name="connsiteY103" fmla="*/ 1289211 h 3781151"/>
              <a:gd name="connsiteX104" fmla="*/ 8396799 w 12192000"/>
              <a:gd name="connsiteY104" fmla="*/ 1291584 h 3781151"/>
              <a:gd name="connsiteX105" fmla="*/ 8431415 w 12192000"/>
              <a:gd name="connsiteY105" fmla="*/ 1275098 h 3781151"/>
              <a:gd name="connsiteX106" fmla="*/ 8569515 w 12192000"/>
              <a:gd name="connsiteY106" fmla="*/ 1207037 h 3781151"/>
              <a:gd name="connsiteX107" fmla="*/ 8672452 w 12192000"/>
              <a:gd name="connsiteY107" fmla="*/ 1135782 h 3781151"/>
              <a:gd name="connsiteX108" fmla="*/ 8824768 w 12192000"/>
              <a:gd name="connsiteY108" fmla="*/ 1121217 h 3781151"/>
              <a:gd name="connsiteX109" fmla="*/ 8909609 w 12192000"/>
              <a:gd name="connsiteY109" fmla="*/ 1087532 h 3781151"/>
              <a:gd name="connsiteX110" fmla="*/ 9036318 w 12192000"/>
              <a:gd name="connsiteY110" fmla="*/ 994500 h 3781151"/>
              <a:gd name="connsiteX111" fmla="*/ 9230382 w 12192000"/>
              <a:gd name="connsiteY111" fmla="*/ 955654 h 3781151"/>
              <a:gd name="connsiteX112" fmla="*/ 9286437 w 12192000"/>
              <a:gd name="connsiteY112" fmla="*/ 997858 h 3781151"/>
              <a:gd name="connsiteX113" fmla="*/ 9349089 w 12192000"/>
              <a:gd name="connsiteY113" fmla="*/ 1015184 h 3781151"/>
              <a:gd name="connsiteX114" fmla="*/ 9347314 w 12192000"/>
              <a:gd name="connsiteY114" fmla="*/ 933744 h 3781151"/>
              <a:gd name="connsiteX115" fmla="*/ 9492995 w 12192000"/>
              <a:gd name="connsiteY115" fmla="*/ 830749 h 3781151"/>
              <a:gd name="connsiteX116" fmla="*/ 9568501 w 12192000"/>
              <a:gd name="connsiteY116" fmla="*/ 787793 h 3781151"/>
              <a:gd name="connsiteX117" fmla="*/ 9691686 w 12192000"/>
              <a:gd name="connsiteY117" fmla="*/ 738088 h 3781151"/>
              <a:gd name="connsiteX118" fmla="*/ 9728219 w 12192000"/>
              <a:gd name="connsiteY118" fmla="*/ 719921 h 3781151"/>
              <a:gd name="connsiteX119" fmla="*/ 10080661 w 12192000"/>
              <a:gd name="connsiteY119" fmla="*/ 505423 h 3781151"/>
              <a:gd name="connsiteX120" fmla="*/ 10335073 w 12192000"/>
              <a:gd name="connsiteY120" fmla="*/ 523921 h 3781151"/>
              <a:gd name="connsiteX121" fmla="*/ 10593135 w 12192000"/>
              <a:gd name="connsiteY121" fmla="*/ 467427 h 3781151"/>
              <a:gd name="connsiteX122" fmla="*/ 10655931 w 12192000"/>
              <a:gd name="connsiteY122" fmla="*/ 401632 h 3781151"/>
              <a:gd name="connsiteX123" fmla="*/ 10695298 w 12192000"/>
              <a:gd name="connsiteY123" fmla="*/ 391761 h 3781151"/>
              <a:gd name="connsiteX124" fmla="*/ 10761489 w 12192000"/>
              <a:gd name="connsiteY124" fmla="*/ 380170 h 3781151"/>
              <a:gd name="connsiteX125" fmla="*/ 10853610 w 12192000"/>
              <a:gd name="connsiteY125" fmla="*/ 332449 h 3781151"/>
              <a:gd name="connsiteX126" fmla="*/ 11052930 w 12192000"/>
              <a:gd name="connsiteY126" fmla="*/ 280871 h 3781151"/>
              <a:gd name="connsiteX127" fmla="*/ 11359700 w 12192000"/>
              <a:gd name="connsiteY127" fmla="*/ 158445 h 3781151"/>
              <a:gd name="connsiteX128" fmla="*/ 11672425 w 12192000"/>
              <a:gd name="connsiteY128" fmla="*/ 31452 h 3781151"/>
              <a:gd name="connsiteX129" fmla="*/ 11912086 w 12192000"/>
              <a:gd name="connsiteY129" fmla="*/ 45240 h 3781151"/>
              <a:gd name="connsiteX0" fmla="*/ 11912086 w 12192000"/>
              <a:gd name="connsiteY0" fmla="*/ 45240 h 3781151"/>
              <a:gd name="connsiteX1" fmla="*/ 12178353 w 12192000"/>
              <a:gd name="connsiteY1" fmla="*/ 0 h 3781151"/>
              <a:gd name="connsiteX2" fmla="*/ 12192000 w 12192000"/>
              <a:gd name="connsiteY2" fmla="*/ 12672 h 3781151"/>
              <a:gd name="connsiteX3" fmla="*/ 12192000 w 12192000"/>
              <a:gd name="connsiteY3" fmla="*/ 3781151 h 3781151"/>
              <a:gd name="connsiteX4" fmla="*/ 0 w 12192000"/>
              <a:gd name="connsiteY4" fmla="*/ 3781151 h 3781151"/>
              <a:gd name="connsiteX5" fmla="*/ 0 w 12192000"/>
              <a:gd name="connsiteY5" fmla="*/ 3053542 h 3781151"/>
              <a:gd name="connsiteX6" fmla="*/ 8171 w 12192000"/>
              <a:gd name="connsiteY6" fmla="*/ 3051191 h 3781151"/>
              <a:gd name="connsiteX7" fmla="*/ 67297 w 12192000"/>
              <a:gd name="connsiteY7" fmla="*/ 3026485 h 3781151"/>
              <a:gd name="connsiteX8" fmla="*/ 156970 w 12192000"/>
              <a:gd name="connsiteY8" fmla="*/ 3066095 h 3781151"/>
              <a:gd name="connsiteX9" fmla="*/ 191925 w 12192000"/>
              <a:gd name="connsiteY9" fmla="*/ 3069149 h 3781151"/>
              <a:gd name="connsiteX10" fmla="*/ 260901 w 12192000"/>
              <a:gd name="connsiteY10" fmla="*/ 3111386 h 3781151"/>
              <a:gd name="connsiteX11" fmla="*/ 408315 w 12192000"/>
              <a:gd name="connsiteY11" fmla="*/ 2967418 h 3781151"/>
              <a:gd name="connsiteX12" fmla="*/ 658076 w 12192000"/>
              <a:gd name="connsiteY12" fmla="*/ 2930787 h 3781151"/>
              <a:gd name="connsiteX13" fmla="*/ 858103 w 12192000"/>
              <a:gd name="connsiteY13" fmla="*/ 2801941 h 3781151"/>
              <a:gd name="connsiteX14" fmla="*/ 1047040 w 12192000"/>
              <a:gd name="connsiteY14" fmla="*/ 2826828 h 3781151"/>
              <a:gd name="connsiteX15" fmla="*/ 1377085 w 12192000"/>
              <a:gd name="connsiteY15" fmla="*/ 2735410 h 3781151"/>
              <a:gd name="connsiteX16" fmla="*/ 1465015 w 12192000"/>
              <a:gd name="connsiteY16" fmla="*/ 2734757 h 3781151"/>
              <a:gd name="connsiteX17" fmla="*/ 1535004 w 12192000"/>
              <a:gd name="connsiteY17" fmla="*/ 2687835 h 3781151"/>
              <a:gd name="connsiteX18" fmla="*/ 1679251 w 12192000"/>
              <a:gd name="connsiteY18" fmla="*/ 2712367 h 3781151"/>
              <a:gd name="connsiteX19" fmla="*/ 1865161 w 12192000"/>
              <a:gd name="connsiteY19" fmla="*/ 2663121 h 3781151"/>
              <a:gd name="connsiteX20" fmla="*/ 1977927 w 12192000"/>
              <a:gd name="connsiteY20" fmla="*/ 2642448 h 3781151"/>
              <a:gd name="connsiteX21" fmla="*/ 2023175 w 12192000"/>
              <a:gd name="connsiteY21" fmla="*/ 2648402 h 3781151"/>
              <a:gd name="connsiteX22" fmla="*/ 2040685 w 12192000"/>
              <a:gd name="connsiteY22" fmla="*/ 2652651 h 3781151"/>
              <a:gd name="connsiteX23" fmla="*/ 2057102 w 12192000"/>
              <a:gd name="connsiteY23" fmla="*/ 2645758 h 3781151"/>
              <a:gd name="connsiteX24" fmla="*/ 2052057 w 12192000"/>
              <a:gd name="connsiteY24" fmla="*/ 2618002 h 3781151"/>
              <a:gd name="connsiteX25" fmla="*/ 2052988 w 12192000"/>
              <a:gd name="connsiteY25" fmla="*/ 2617321 h 3781151"/>
              <a:gd name="connsiteX26" fmla="*/ 2075835 w 12192000"/>
              <a:gd name="connsiteY26" fmla="*/ 2625051 h 3781151"/>
              <a:gd name="connsiteX27" fmla="*/ 2105280 w 12192000"/>
              <a:gd name="connsiteY27" fmla="*/ 2621772 h 3781151"/>
              <a:gd name="connsiteX28" fmla="*/ 2271487 w 12192000"/>
              <a:gd name="connsiteY28" fmla="*/ 2559602 h 3781151"/>
              <a:gd name="connsiteX29" fmla="*/ 2450874 w 12192000"/>
              <a:gd name="connsiteY29" fmla="*/ 2540963 h 3781151"/>
              <a:gd name="connsiteX30" fmla="*/ 2507266 w 12192000"/>
              <a:gd name="connsiteY30" fmla="*/ 2511976 h 3781151"/>
              <a:gd name="connsiteX31" fmla="*/ 2641503 w 12192000"/>
              <a:gd name="connsiteY31" fmla="*/ 2426341 h 3781151"/>
              <a:gd name="connsiteX32" fmla="*/ 2817182 w 12192000"/>
              <a:gd name="connsiteY32" fmla="*/ 2265557 h 3781151"/>
              <a:gd name="connsiteX33" fmla="*/ 2957554 w 12192000"/>
              <a:gd name="connsiteY33" fmla="*/ 2180877 h 3781151"/>
              <a:gd name="connsiteX34" fmla="*/ 3003677 w 12192000"/>
              <a:gd name="connsiteY34" fmla="*/ 2154878 h 3781151"/>
              <a:gd name="connsiteX35" fmla="*/ 3046876 w 12192000"/>
              <a:gd name="connsiteY35" fmla="*/ 2081296 h 3781151"/>
              <a:gd name="connsiteX36" fmla="*/ 3303290 w 12192000"/>
              <a:gd name="connsiteY36" fmla="*/ 1995084 h 3781151"/>
              <a:gd name="connsiteX37" fmla="*/ 3395602 w 12192000"/>
              <a:gd name="connsiteY37" fmla="*/ 1893639 h 3781151"/>
              <a:gd name="connsiteX38" fmla="*/ 3430100 w 12192000"/>
              <a:gd name="connsiteY38" fmla="*/ 1867444 h 3781151"/>
              <a:gd name="connsiteX39" fmla="*/ 3437914 w 12192000"/>
              <a:gd name="connsiteY39" fmla="*/ 1869491 h 3781151"/>
              <a:gd name="connsiteX40" fmla="*/ 3438972 w 12192000"/>
              <a:gd name="connsiteY40" fmla="*/ 1871208 h 3781151"/>
              <a:gd name="connsiteX41" fmla="*/ 3547723 w 12192000"/>
              <a:gd name="connsiteY41" fmla="*/ 1831216 h 3781151"/>
              <a:gd name="connsiteX42" fmla="*/ 3572350 w 12192000"/>
              <a:gd name="connsiteY42" fmla="*/ 1826069 h 3781151"/>
              <a:gd name="connsiteX43" fmla="*/ 3575291 w 12192000"/>
              <a:gd name="connsiteY43" fmla="*/ 1827289 h 3781151"/>
              <a:gd name="connsiteX44" fmla="*/ 3595183 w 12192000"/>
              <a:gd name="connsiteY44" fmla="*/ 1816299 h 3781151"/>
              <a:gd name="connsiteX45" fmla="*/ 3611353 w 12192000"/>
              <a:gd name="connsiteY45" fmla="*/ 1798929 h 3781151"/>
              <a:gd name="connsiteX46" fmla="*/ 3825586 w 12192000"/>
              <a:gd name="connsiteY46" fmla="*/ 1798552 h 3781151"/>
              <a:gd name="connsiteX47" fmla="*/ 4166327 w 12192000"/>
              <a:gd name="connsiteY47" fmla="*/ 1747015 h 3781151"/>
              <a:gd name="connsiteX48" fmla="*/ 4437661 w 12192000"/>
              <a:gd name="connsiteY48" fmla="*/ 1663068 h 3781151"/>
              <a:gd name="connsiteX49" fmla="*/ 4510862 w 12192000"/>
              <a:gd name="connsiteY49" fmla="*/ 1665514 h 3781151"/>
              <a:gd name="connsiteX50" fmla="*/ 4573217 w 12192000"/>
              <a:gd name="connsiteY50" fmla="*/ 1633854 h 3781151"/>
              <a:gd name="connsiteX51" fmla="*/ 4605137 w 12192000"/>
              <a:gd name="connsiteY51" fmla="*/ 1644474 h 3781151"/>
              <a:gd name="connsiteX52" fmla="*/ 4623509 w 12192000"/>
              <a:gd name="connsiteY52" fmla="*/ 1643919 h 3781151"/>
              <a:gd name="connsiteX53" fmla="*/ 4629310 w 12192000"/>
              <a:gd name="connsiteY53" fmla="*/ 1653854 h 3781151"/>
              <a:gd name="connsiteX54" fmla="*/ 4657404 w 12192000"/>
              <a:gd name="connsiteY54" fmla="*/ 1660247 h 3781151"/>
              <a:gd name="connsiteX55" fmla="*/ 4691044 w 12192000"/>
              <a:gd name="connsiteY55" fmla="*/ 1656408 h 3781151"/>
              <a:gd name="connsiteX56" fmla="*/ 4850032 w 12192000"/>
              <a:gd name="connsiteY56" fmla="*/ 1626917 h 3781151"/>
              <a:gd name="connsiteX57" fmla="*/ 4945654 w 12192000"/>
              <a:gd name="connsiteY57" fmla="*/ 1615689 h 3781151"/>
              <a:gd name="connsiteX58" fmla="*/ 4982770 w 12192000"/>
              <a:gd name="connsiteY58" fmla="*/ 1621504 h 3781151"/>
              <a:gd name="connsiteX59" fmla="*/ 5034068 w 12192000"/>
              <a:gd name="connsiteY59" fmla="*/ 1622846 h 3781151"/>
              <a:gd name="connsiteX60" fmla="*/ 5157133 w 12192000"/>
              <a:gd name="connsiteY60" fmla="*/ 1608775 h 3781151"/>
              <a:gd name="connsiteX61" fmla="*/ 5331645 w 12192000"/>
              <a:gd name="connsiteY61" fmla="*/ 1590152 h 3781151"/>
              <a:gd name="connsiteX62" fmla="*/ 5339977 w 12192000"/>
              <a:gd name="connsiteY62" fmla="*/ 1596841 h 3781151"/>
              <a:gd name="connsiteX63" fmla="*/ 5400314 w 12192000"/>
              <a:gd name="connsiteY63" fmla="*/ 1588177 h 3781151"/>
              <a:gd name="connsiteX64" fmla="*/ 5607257 w 12192000"/>
              <a:gd name="connsiteY64" fmla="*/ 1505972 h 3781151"/>
              <a:gd name="connsiteX65" fmla="*/ 5725292 w 12192000"/>
              <a:gd name="connsiteY65" fmla="*/ 1490473 h 3781151"/>
              <a:gd name="connsiteX66" fmla="*/ 5767898 w 12192000"/>
              <a:gd name="connsiteY66" fmla="*/ 1493335 h 3781151"/>
              <a:gd name="connsiteX67" fmla="*/ 5839240 w 12192000"/>
              <a:gd name="connsiteY67" fmla="*/ 1497610 h 3781151"/>
              <a:gd name="connsiteX68" fmla="*/ 5905402 w 12192000"/>
              <a:gd name="connsiteY68" fmla="*/ 1514878 h 3781151"/>
              <a:gd name="connsiteX69" fmla="*/ 5964698 w 12192000"/>
              <a:gd name="connsiteY69" fmla="*/ 1489113 h 3781151"/>
              <a:gd name="connsiteX70" fmla="*/ 6017881 w 12192000"/>
              <a:gd name="connsiteY70" fmla="*/ 1478726 h 3781151"/>
              <a:gd name="connsiteX71" fmla="*/ 6023244 w 12192000"/>
              <a:gd name="connsiteY71" fmla="*/ 1485861 h 3781151"/>
              <a:gd name="connsiteX72" fmla="*/ 6030193 w 12192000"/>
              <a:gd name="connsiteY72" fmla="*/ 1485330 h 3781151"/>
              <a:gd name="connsiteX73" fmla="*/ 6032755 w 12192000"/>
              <a:gd name="connsiteY73" fmla="*/ 1476614 h 3781151"/>
              <a:gd name="connsiteX74" fmla="*/ 6114491 w 12192000"/>
              <a:gd name="connsiteY74" fmla="*/ 1435020 h 3781151"/>
              <a:gd name="connsiteX75" fmla="*/ 6228089 w 12192000"/>
              <a:gd name="connsiteY75" fmla="*/ 1392213 h 3781151"/>
              <a:gd name="connsiteX76" fmla="*/ 6266132 w 12192000"/>
              <a:gd name="connsiteY76" fmla="*/ 1396181 h 3781151"/>
              <a:gd name="connsiteX77" fmla="*/ 6266284 w 12192000"/>
              <a:gd name="connsiteY77" fmla="*/ 1396172 h 3781151"/>
              <a:gd name="connsiteX78" fmla="*/ 6267815 w 12192000"/>
              <a:gd name="connsiteY78" fmla="*/ 1401423 h 3781151"/>
              <a:gd name="connsiteX79" fmla="*/ 6277660 w 12192000"/>
              <a:gd name="connsiteY79" fmla="*/ 1400632 h 3781151"/>
              <a:gd name="connsiteX80" fmla="*/ 6290206 w 12192000"/>
              <a:gd name="connsiteY80" fmla="*/ 1395045 h 3781151"/>
              <a:gd name="connsiteX81" fmla="*/ 6318021 w 12192000"/>
              <a:gd name="connsiteY81" fmla="*/ 1401415 h 3781151"/>
              <a:gd name="connsiteX82" fmla="*/ 6319318 w 12192000"/>
              <a:gd name="connsiteY82" fmla="*/ 1402047 h 3781151"/>
              <a:gd name="connsiteX83" fmla="*/ 6391161 w 12192000"/>
              <a:gd name="connsiteY83" fmla="*/ 1439443 h 3781151"/>
              <a:gd name="connsiteX84" fmla="*/ 6458507 w 12192000"/>
              <a:gd name="connsiteY84" fmla="*/ 1506631 h 3781151"/>
              <a:gd name="connsiteX85" fmla="*/ 6567007 w 12192000"/>
              <a:gd name="connsiteY85" fmla="*/ 1543856 h 3781151"/>
              <a:gd name="connsiteX86" fmla="*/ 6607554 w 12192000"/>
              <a:gd name="connsiteY86" fmla="*/ 1553791 h 3781151"/>
              <a:gd name="connsiteX87" fmla="*/ 6731017 w 12192000"/>
              <a:gd name="connsiteY87" fmla="*/ 1571341 h 3781151"/>
              <a:gd name="connsiteX88" fmla="*/ 6734116 w 12192000"/>
              <a:gd name="connsiteY88" fmla="*/ 1568435 h 3781151"/>
              <a:gd name="connsiteX89" fmla="*/ 6918249 w 12192000"/>
              <a:gd name="connsiteY89" fmla="*/ 1468691 h 3781151"/>
              <a:gd name="connsiteX90" fmla="*/ 7067518 w 12192000"/>
              <a:gd name="connsiteY90" fmla="*/ 1422257 h 3781151"/>
              <a:gd name="connsiteX91" fmla="*/ 7124203 w 12192000"/>
              <a:gd name="connsiteY91" fmla="*/ 1416853 h 3781151"/>
              <a:gd name="connsiteX92" fmla="*/ 7218949 w 12192000"/>
              <a:gd name="connsiteY92" fmla="*/ 1407112 h 3781151"/>
              <a:gd name="connsiteX93" fmla="*/ 7298895 w 12192000"/>
              <a:gd name="connsiteY93" fmla="*/ 1427110 h 3781151"/>
              <a:gd name="connsiteX94" fmla="*/ 7374497 w 12192000"/>
              <a:gd name="connsiteY94" fmla="*/ 1408155 h 3781151"/>
              <a:gd name="connsiteX95" fmla="*/ 7380250 w 12192000"/>
              <a:gd name="connsiteY95" fmla="*/ 1368474 h 3781151"/>
              <a:gd name="connsiteX96" fmla="*/ 7464957 w 12192000"/>
              <a:gd name="connsiteY96" fmla="*/ 1359648 h 3781151"/>
              <a:gd name="connsiteX97" fmla="*/ 7594747 w 12192000"/>
              <a:gd name="connsiteY97" fmla="*/ 1350130 h 3781151"/>
              <a:gd name="connsiteX98" fmla="*/ 7666555 w 12192000"/>
              <a:gd name="connsiteY98" fmla="*/ 1335529 h 3781151"/>
              <a:gd name="connsiteX99" fmla="*/ 7866007 w 12192000"/>
              <a:gd name="connsiteY99" fmla="*/ 1305544 h 3781151"/>
              <a:gd name="connsiteX100" fmla="*/ 8068308 w 12192000"/>
              <a:gd name="connsiteY100" fmla="*/ 1283051 h 3781151"/>
              <a:gd name="connsiteX101" fmla="*/ 8202385 w 12192000"/>
              <a:gd name="connsiteY101" fmla="*/ 1312300 h 3781151"/>
              <a:gd name="connsiteX102" fmla="*/ 8367138 w 12192000"/>
              <a:gd name="connsiteY102" fmla="*/ 1289211 h 3781151"/>
              <a:gd name="connsiteX103" fmla="*/ 8396799 w 12192000"/>
              <a:gd name="connsiteY103" fmla="*/ 1291584 h 3781151"/>
              <a:gd name="connsiteX104" fmla="*/ 8431415 w 12192000"/>
              <a:gd name="connsiteY104" fmla="*/ 1275098 h 3781151"/>
              <a:gd name="connsiteX105" fmla="*/ 8569515 w 12192000"/>
              <a:gd name="connsiteY105" fmla="*/ 1207037 h 3781151"/>
              <a:gd name="connsiteX106" fmla="*/ 8672452 w 12192000"/>
              <a:gd name="connsiteY106" fmla="*/ 1135782 h 3781151"/>
              <a:gd name="connsiteX107" fmla="*/ 8824768 w 12192000"/>
              <a:gd name="connsiteY107" fmla="*/ 1121217 h 3781151"/>
              <a:gd name="connsiteX108" fmla="*/ 8909609 w 12192000"/>
              <a:gd name="connsiteY108" fmla="*/ 1087532 h 3781151"/>
              <a:gd name="connsiteX109" fmla="*/ 9036318 w 12192000"/>
              <a:gd name="connsiteY109" fmla="*/ 994500 h 3781151"/>
              <a:gd name="connsiteX110" fmla="*/ 9230382 w 12192000"/>
              <a:gd name="connsiteY110" fmla="*/ 955654 h 3781151"/>
              <a:gd name="connsiteX111" fmla="*/ 9286437 w 12192000"/>
              <a:gd name="connsiteY111" fmla="*/ 997858 h 3781151"/>
              <a:gd name="connsiteX112" fmla="*/ 9349089 w 12192000"/>
              <a:gd name="connsiteY112" fmla="*/ 1015184 h 3781151"/>
              <a:gd name="connsiteX113" fmla="*/ 9347314 w 12192000"/>
              <a:gd name="connsiteY113" fmla="*/ 933744 h 3781151"/>
              <a:gd name="connsiteX114" fmla="*/ 9492995 w 12192000"/>
              <a:gd name="connsiteY114" fmla="*/ 830749 h 3781151"/>
              <a:gd name="connsiteX115" fmla="*/ 9568501 w 12192000"/>
              <a:gd name="connsiteY115" fmla="*/ 787793 h 3781151"/>
              <a:gd name="connsiteX116" fmla="*/ 9691686 w 12192000"/>
              <a:gd name="connsiteY116" fmla="*/ 738088 h 3781151"/>
              <a:gd name="connsiteX117" fmla="*/ 9728219 w 12192000"/>
              <a:gd name="connsiteY117" fmla="*/ 719921 h 3781151"/>
              <a:gd name="connsiteX118" fmla="*/ 10080661 w 12192000"/>
              <a:gd name="connsiteY118" fmla="*/ 505423 h 3781151"/>
              <a:gd name="connsiteX119" fmla="*/ 10335073 w 12192000"/>
              <a:gd name="connsiteY119" fmla="*/ 523921 h 3781151"/>
              <a:gd name="connsiteX120" fmla="*/ 10593135 w 12192000"/>
              <a:gd name="connsiteY120" fmla="*/ 467427 h 3781151"/>
              <a:gd name="connsiteX121" fmla="*/ 10655931 w 12192000"/>
              <a:gd name="connsiteY121" fmla="*/ 401632 h 3781151"/>
              <a:gd name="connsiteX122" fmla="*/ 10695298 w 12192000"/>
              <a:gd name="connsiteY122" fmla="*/ 391761 h 3781151"/>
              <a:gd name="connsiteX123" fmla="*/ 10761489 w 12192000"/>
              <a:gd name="connsiteY123" fmla="*/ 380170 h 3781151"/>
              <a:gd name="connsiteX124" fmla="*/ 10853610 w 12192000"/>
              <a:gd name="connsiteY124" fmla="*/ 332449 h 3781151"/>
              <a:gd name="connsiteX125" fmla="*/ 11052930 w 12192000"/>
              <a:gd name="connsiteY125" fmla="*/ 280871 h 3781151"/>
              <a:gd name="connsiteX126" fmla="*/ 11359700 w 12192000"/>
              <a:gd name="connsiteY126" fmla="*/ 158445 h 3781151"/>
              <a:gd name="connsiteX127" fmla="*/ 11672425 w 12192000"/>
              <a:gd name="connsiteY127" fmla="*/ 31452 h 3781151"/>
              <a:gd name="connsiteX128" fmla="*/ 11912086 w 12192000"/>
              <a:gd name="connsiteY128" fmla="*/ 45240 h 3781151"/>
              <a:gd name="connsiteX0" fmla="*/ 11912086 w 12192000"/>
              <a:gd name="connsiteY0" fmla="*/ 45240 h 3781151"/>
              <a:gd name="connsiteX1" fmla="*/ 12178353 w 12192000"/>
              <a:gd name="connsiteY1" fmla="*/ 0 h 3781151"/>
              <a:gd name="connsiteX2" fmla="*/ 12192000 w 12192000"/>
              <a:gd name="connsiteY2" fmla="*/ 12672 h 3781151"/>
              <a:gd name="connsiteX3" fmla="*/ 12192000 w 12192000"/>
              <a:gd name="connsiteY3" fmla="*/ 3781151 h 3781151"/>
              <a:gd name="connsiteX4" fmla="*/ 0 w 12192000"/>
              <a:gd name="connsiteY4" fmla="*/ 3781151 h 3781151"/>
              <a:gd name="connsiteX5" fmla="*/ 0 w 12192000"/>
              <a:gd name="connsiteY5" fmla="*/ 3053542 h 3781151"/>
              <a:gd name="connsiteX6" fmla="*/ 8171 w 12192000"/>
              <a:gd name="connsiteY6" fmla="*/ 3051191 h 3781151"/>
              <a:gd name="connsiteX7" fmla="*/ 67297 w 12192000"/>
              <a:gd name="connsiteY7" fmla="*/ 3026485 h 3781151"/>
              <a:gd name="connsiteX8" fmla="*/ 156970 w 12192000"/>
              <a:gd name="connsiteY8" fmla="*/ 3066095 h 3781151"/>
              <a:gd name="connsiteX9" fmla="*/ 191925 w 12192000"/>
              <a:gd name="connsiteY9" fmla="*/ 3069149 h 3781151"/>
              <a:gd name="connsiteX10" fmla="*/ 260901 w 12192000"/>
              <a:gd name="connsiteY10" fmla="*/ 3111386 h 3781151"/>
              <a:gd name="connsiteX11" fmla="*/ 408315 w 12192000"/>
              <a:gd name="connsiteY11" fmla="*/ 2967418 h 3781151"/>
              <a:gd name="connsiteX12" fmla="*/ 658076 w 12192000"/>
              <a:gd name="connsiteY12" fmla="*/ 2930787 h 3781151"/>
              <a:gd name="connsiteX13" fmla="*/ 851279 w 12192000"/>
              <a:gd name="connsiteY13" fmla="*/ 2924771 h 3781151"/>
              <a:gd name="connsiteX14" fmla="*/ 1047040 w 12192000"/>
              <a:gd name="connsiteY14" fmla="*/ 2826828 h 3781151"/>
              <a:gd name="connsiteX15" fmla="*/ 1377085 w 12192000"/>
              <a:gd name="connsiteY15" fmla="*/ 2735410 h 3781151"/>
              <a:gd name="connsiteX16" fmla="*/ 1465015 w 12192000"/>
              <a:gd name="connsiteY16" fmla="*/ 2734757 h 3781151"/>
              <a:gd name="connsiteX17" fmla="*/ 1535004 w 12192000"/>
              <a:gd name="connsiteY17" fmla="*/ 2687835 h 3781151"/>
              <a:gd name="connsiteX18" fmla="*/ 1679251 w 12192000"/>
              <a:gd name="connsiteY18" fmla="*/ 2712367 h 3781151"/>
              <a:gd name="connsiteX19" fmla="*/ 1865161 w 12192000"/>
              <a:gd name="connsiteY19" fmla="*/ 2663121 h 3781151"/>
              <a:gd name="connsiteX20" fmla="*/ 1977927 w 12192000"/>
              <a:gd name="connsiteY20" fmla="*/ 2642448 h 3781151"/>
              <a:gd name="connsiteX21" fmla="*/ 2023175 w 12192000"/>
              <a:gd name="connsiteY21" fmla="*/ 2648402 h 3781151"/>
              <a:gd name="connsiteX22" fmla="*/ 2040685 w 12192000"/>
              <a:gd name="connsiteY22" fmla="*/ 2652651 h 3781151"/>
              <a:gd name="connsiteX23" fmla="*/ 2057102 w 12192000"/>
              <a:gd name="connsiteY23" fmla="*/ 2645758 h 3781151"/>
              <a:gd name="connsiteX24" fmla="*/ 2052057 w 12192000"/>
              <a:gd name="connsiteY24" fmla="*/ 2618002 h 3781151"/>
              <a:gd name="connsiteX25" fmla="*/ 2052988 w 12192000"/>
              <a:gd name="connsiteY25" fmla="*/ 2617321 h 3781151"/>
              <a:gd name="connsiteX26" fmla="*/ 2075835 w 12192000"/>
              <a:gd name="connsiteY26" fmla="*/ 2625051 h 3781151"/>
              <a:gd name="connsiteX27" fmla="*/ 2105280 w 12192000"/>
              <a:gd name="connsiteY27" fmla="*/ 2621772 h 3781151"/>
              <a:gd name="connsiteX28" fmla="*/ 2271487 w 12192000"/>
              <a:gd name="connsiteY28" fmla="*/ 2559602 h 3781151"/>
              <a:gd name="connsiteX29" fmla="*/ 2450874 w 12192000"/>
              <a:gd name="connsiteY29" fmla="*/ 2540963 h 3781151"/>
              <a:gd name="connsiteX30" fmla="*/ 2507266 w 12192000"/>
              <a:gd name="connsiteY30" fmla="*/ 2511976 h 3781151"/>
              <a:gd name="connsiteX31" fmla="*/ 2641503 w 12192000"/>
              <a:gd name="connsiteY31" fmla="*/ 2426341 h 3781151"/>
              <a:gd name="connsiteX32" fmla="*/ 2817182 w 12192000"/>
              <a:gd name="connsiteY32" fmla="*/ 2265557 h 3781151"/>
              <a:gd name="connsiteX33" fmla="*/ 2957554 w 12192000"/>
              <a:gd name="connsiteY33" fmla="*/ 2180877 h 3781151"/>
              <a:gd name="connsiteX34" fmla="*/ 3003677 w 12192000"/>
              <a:gd name="connsiteY34" fmla="*/ 2154878 h 3781151"/>
              <a:gd name="connsiteX35" fmla="*/ 3046876 w 12192000"/>
              <a:gd name="connsiteY35" fmla="*/ 2081296 h 3781151"/>
              <a:gd name="connsiteX36" fmla="*/ 3303290 w 12192000"/>
              <a:gd name="connsiteY36" fmla="*/ 1995084 h 3781151"/>
              <a:gd name="connsiteX37" fmla="*/ 3395602 w 12192000"/>
              <a:gd name="connsiteY37" fmla="*/ 1893639 h 3781151"/>
              <a:gd name="connsiteX38" fmla="*/ 3430100 w 12192000"/>
              <a:gd name="connsiteY38" fmla="*/ 1867444 h 3781151"/>
              <a:gd name="connsiteX39" fmla="*/ 3437914 w 12192000"/>
              <a:gd name="connsiteY39" fmla="*/ 1869491 h 3781151"/>
              <a:gd name="connsiteX40" fmla="*/ 3438972 w 12192000"/>
              <a:gd name="connsiteY40" fmla="*/ 1871208 h 3781151"/>
              <a:gd name="connsiteX41" fmla="*/ 3547723 w 12192000"/>
              <a:gd name="connsiteY41" fmla="*/ 1831216 h 3781151"/>
              <a:gd name="connsiteX42" fmla="*/ 3572350 w 12192000"/>
              <a:gd name="connsiteY42" fmla="*/ 1826069 h 3781151"/>
              <a:gd name="connsiteX43" fmla="*/ 3575291 w 12192000"/>
              <a:gd name="connsiteY43" fmla="*/ 1827289 h 3781151"/>
              <a:gd name="connsiteX44" fmla="*/ 3595183 w 12192000"/>
              <a:gd name="connsiteY44" fmla="*/ 1816299 h 3781151"/>
              <a:gd name="connsiteX45" fmla="*/ 3611353 w 12192000"/>
              <a:gd name="connsiteY45" fmla="*/ 1798929 h 3781151"/>
              <a:gd name="connsiteX46" fmla="*/ 3825586 w 12192000"/>
              <a:gd name="connsiteY46" fmla="*/ 1798552 h 3781151"/>
              <a:gd name="connsiteX47" fmla="*/ 4166327 w 12192000"/>
              <a:gd name="connsiteY47" fmla="*/ 1747015 h 3781151"/>
              <a:gd name="connsiteX48" fmla="*/ 4437661 w 12192000"/>
              <a:gd name="connsiteY48" fmla="*/ 1663068 h 3781151"/>
              <a:gd name="connsiteX49" fmla="*/ 4510862 w 12192000"/>
              <a:gd name="connsiteY49" fmla="*/ 1665514 h 3781151"/>
              <a:gd name="connsiteX50" fmla="*/ 4573217 w 12192000"/>
              <a:gd name="connsiteY50" fmla="*/ 1633854 h 3781151"/>
              <a:gd name="connsiteX51" fmla="*/ 4605137 w 12192000"/>
              <a:gd name="connsiteY51" fmla="*/ 1644474 h 3781151"/>
              <a:gd name="connsiteX52" fmla="*/ 4623509 w 12192000"/>
              <a:gd name="connsiteY52" fmla="*/ 1643919 h 3781151"/>
              <a:gd name="connsiteX53" fmla="*/ 4629310 w 12192000"/>
              <a:gd name="connsiteY53" fmla="*/ 1653854 h 3781151"/>
              <a:gd name="connsiteX54" fmla="*/ 4657404 w 12192000"/>
              <a:gd name="connsiteY54" fmla="*/ 1660247 h 3781151"/>
              <a:gd name="connsiteX55" fmla="*/ 4691044 w 12192000"/>
              <a:gd name="connsiteY55" fmla="*/ 1656408 h 3781151"/>
              <a:gd name="connsiteX56" fmla="*/ 4850032 w 12192000"/>
              <a:gd name="connsiteY56" fmla="*/ 1626917 h 3781151"/>
              <a:gd name="connsiteX57" fmla="*/ 4945654 w 12192000"/>
              <a:gd name="connsiteY57" fmla="*/ 1615689 h 3781151"/>
              <a:gd name="connsiteX58" fmla="*/ 4982770 w 12192000"/>
              <a:gd name="connsiteY58" fmla="*/ 1621504 h 3781151"/>
              <a:gd name="connsiteX59" fmla="*/ 5034068 w 12192000"/>
              <a:gd name="connsiteY59" fmla="*/ 1622846 h 3781151"/>
              <a:gd name="connsiteX60" fmla="*/ 5157133 w 12192000"/>
              <a:gd name="connsiteY60" fmla="*/ 1608775 h 3781151"/>
              <a:gd name="connsiteX61" fmla="*/ 5331645 w 12192000"/>
              <a:gd name="connsiteY61" fmla="*/ 1590152 h 3781151"/>
              <a:gd name="connsiteX62" fmla="*/ 5339977 w 12192000"/>
              <a:gd name="connsiteY62" fmla="*/ 1596841 h 3781151"/>
              <a:gd name="connsiteX63" fmla="*/ 5400314 w 12192000"/>
              <a:gd name="connsiteY63" fmla="*/ 1588177 h 3781151"/>
              <a:gd name="connsiteX64" fmla="*/ 5607257 w 12192000"/>
              <a:gd name="connsiteY64" fmla="*/ 1505972 h 3781151"/>
              <a:gd name="connsiteX65" fmla="*/ 5725292 w 12192000"/>
              <a:gd name="connsiteY65" fmla="*/ 1490473 h 3781151"/>
              <a:gd name="connsiteX66" fmla="*/ 5767898 w 12192000"/>
              <a:gd name="connsiteY66" fmla="*/ 1493335 h 3781151"/>
              <a:gd name="connsiteX67" fmla="*/ 5839240 w 12192000"/>
              <a:gd name="connsiteY67" fmla="*/ 1497610 h 3781151"/>
              <a:gd name="connsiteX68" fmla="*/ 5905402 w 12192000"/>
              <a:gd name="connsiteY68" fmla="*/ 1514878 h 3781151"/>
              <a:gd name="connsiteX69" fmla="*/ 5964698 w 12192000"/>
              <a:gd name="connsiteY69" fmla="*/ 1489113 h 3781151"/>
              <a:gd name="connsiteX70" fmla="*/ 6017881 w 12192000"/>
              <a:gd name="connsiteY70" fmla="*/ 1478726 h 3781151"/>
              <a:gd name="connsiteX71" fmla="*/ 6023244 w 12192000"/>
              <a:gd name="connsiteY71" fmla="*/ 1485861 h 3781151"/>
              <a:gd name="connsiteX72" fmla="*/ 6030193 w 12192000"/>
              <a:gd name="connsiteY72" fmla="*/ 1485330 h 3781151"/>
              <a:gd name="connsiteX73" fmla="*/ 6032755 w 12192000"/>
              <a:gd name="connsiteY73" fmla="*/ 1476614 h 3781151"/>
              <a:gd name="connsiteX74" fmla="*/ 6114491 w 12192000"/>
              <a:gd name="connsiteY74" fmla="*/ 1435020 h 3781151"/>
              <a:gd name="connsiteX75" fmla="*/ 6228089 w 12192000"/>
              <a:gd name="connsiteY75" fmla="*/ 1392213 h 3781151"/>
              <a:gd name="connsiteX76" fmla="*/ 6266132 w 12192000"/>
              <a:gd name="connsiteY76" fmla="*/ 1396181 h 3781151"/>
              <a:gd name="connsiteX77" fmla="*/ 6266284 w 12192000"/>
              <a:gd name="connsiteY77" fmla="*/ 1396172 h 3781151"/>
              <a:gd name="connsiteX78" fmla="*/ 6267815 w 12192000"/>
              <a:gd name="connsiteY78" fmla="*/ 1401423 h 3781151"/>
              <a:gd name="connsiteX79" fmla="*/ 6277660 w 12192000"/>
              <a:gd name="connsiteY79" fmla="*/ 1400632 h 3781151"/>
              <a:gd name="connsiteX80" fmla="*/ 6290206 w 12192000"/>
              <a:gd name="connsiteY80" fmla="*/ 1395045 h 3781151"/>
              <a:gd name="connsiteX81" fmla="*/ 6318021 w 12192000"/>
              <a:gd name="connsiteY81" fmla="*/ 1401415 h 3781151"/>
              <a:gd name="connsiteX82" fmla="*/ 6319318 w 12192000"/>
              <a:gd name="connsiteY82" fmla="*/ 1402047 h 3781151"/>
              <a:gd name="connsiteX83" fmla="*/ 6391161 w 12192000"/>
              <a:gd name="connsiteY83" fmla="*/ 1439443 h 3781151"/>
              <a:gd name="connsiteX84" fmla="*/ 6458507 w 12192000"/>
              <a:gd name="connsiteY84" fmla="*/ 1506631 h 3781151"/>
              <a:gd name="connsiteX85" fmla="*/ 6567007 w 12192000"/>
              <a:gd name="connsiteY85" fmla="*/ 1543856 h 3781151"/>
              <a:gd name="connsiteX86" fmla="*/ 6607554 w 12192000"/>
              <a:gd name="connsiteY86" fmla="*/ 1553791 h 3781151"/>
              <a:gd name="connsiteX87" fmla="*/ 6731017 w 12192000"/>
              <a:gd name="connsiteY87" fmla="*/ 1571341 h 3781151"/>
              <a:gd name="connsiteX88" fmla="*/ 6734116 w 12192000"/>
              <a:gd name="connsiteY88" fmla="*/ 1568435 h 3781151"/>
              <a:gd name="connsiteX89" fmla="*/ 6918249 w 12192000"/>
              <a:gd name="connsiteY89" fmla="*/ 1468691 h 3781151"/>
              <a:gd name="connsiteX90" fmla="*/ 7067518 w 12192000"/>
              <a:gd name="connsiteY90" fmla="*/ 1422257 h 3781151"/>
              <a:gd name="connsiteX91" fmla="*/ 7124203 w 12192000"/>
              <a:gd name="connsiteY91" fmla="*/ 1416853 h 3781151"/>
              <a:gd name="connsiteX92" fmla="*/ 7218949 w 12192000"/>
              <a:gd name="connsiteY92" fmla="*/ 1407112 h 3781151"/>
              <a:gd name="connsiteX93" fmla="*/ 7298895 w 12192000"/>
              <a:gd name="connsiteY93" fmla="*/ 1427110 h 3781151"/>
              <a:gd name="connsiteX94" fmla="*/ 7374497 w 12192000"/>
              <a:gd name="connsiteY94" fmla="*/ 1408155 h 3781151"/>
              <a:gd name="connsiteX95" fmla="*/ 7380250 w 12192000"/>
              <a:gd name="connsiteY95" fmla="*/ 1368474 h 3781151"/>
              <a:gd name="connsiteX96" fmla="*/ 7464957 w 12192000"/>
              <a:gd name="connsiteY96" fmla="*/ 1359648 h 3781151"/>
              <a:gd name="connsiteX97" fmla="*/ 7594747 w 12192000"/>
              <a:gd name="connsiteY97" fmla="*/ 1350130 h 3781151"/>
              <a:gd name="connsiteX98" fmla="*/ 7666555 w 12192000"/>
              <a:gd name="connsiteY98" fmla="*/ 1335529 h 3781151"/>
              <a:gd name="connsiteX99" fmla="*/ 7866007 w 12192000"/>
              <a:gd name="connsiteY99" fmla="*/ 1305544 h 3781151"/>
              <a:gd name="connsiteX100" fmla="*/ 8068308 w 12192000"/>
              <a:gd name="connsiteY100" fmla="*/ 1283051 h 3781151"/>
              <a:gd name="connsiteX101" fmla="*/ 8202385 w 12192000"/>
              <a:gd name="connsiteY101" fmla="*/ 1312300 h 3781151"/>
              <a:gd name="connsiteX102" fmla="*/ 8367138 w 12192000"/>
              <a:gd name="connsiteY102" fmla="*/ 1289211 h 3781151"/>
              <a:gd name="connsiteX103" fmla="*/ 8396799 w 12192000"/>
              <a:gd name="connsiteY103" fmla="*/ 1291584 h 3781151"/>
              <a:gd name="connsiteX104" fmla="*/ 8431415 w 12192000"/>
              <a:gd name="connsiteY104" fmla="*/ 1275098 h 3781151"/>
              <a:gd name="connsiteX105" fmla="*/ 8569515 w 12192000"/>
              <a:gd name="connsiteY105" fmla="*/ 1207037 h 3781151"/>
              <a:gd name="connsiteX106" fmla="*/ 8672452 w 12192000"/>
              <a:gd name="connsiteY106" fmla="*/ 1135782 h 3781151"/>
              <a:gd name="connsiteX107" fmla="*/ 8824768 w 12192000"/>
              <a:gd name="connsiteY107" fmla="*/ 1121217 h 3781151"/>
              <a:gd name="connsiteX108" fmla="*/ 8909609 w 12192000"/>
              <a:gd name="connsiteY108" fmla="*/ 1087532 h 3781151"/>
              <a:gd name="connsiteX109" fmla="*/ 9036318 w 12192000"/>
              <a:gd name="connsiteY109" fmla="*/ 994500 h 3781151"/>
              <a:gd name="connsiteX110" fmla="*/ 9230382 w 12192000"/>
              <a:gd name="connsiteY110" fmla="*/ 955654 h 3781151"/>
              <a:gd name="connsiteX111" fmla="*/ 9286437 w 12192000"/>
              <a:gd name="connsiteY111" fmla="*/ 997858 h 3781151"/>
              <a:gd name="connsiteX112" fmla="*/ 9349089 w 12192000"/>
              <a:gd name="connsiteY112" fmla="*/ 1015184 h 3781151"/>
              <a:gd name="connsiteX113" fmla="*/ 9347314 w 12192000"/>
              <a:gd name="connsiteY113" fmla="*/ 933744 h 3781151"/>
              <a:gd name="connsiteX114" fmla="*/ 9492995 w 12192000"/>
              <a:gd name="connsiteY114" fmla="*/ 830749 h 3781151"/>
              <a:gd name="connsiteX115" fmla="*/ 9568501 w 12192000"/>
              <a:gd name="connsiteY115" fmla="*/ 787793 h 3781151"/>
              <a:gd name="connsiteX116" fmla="*/ 9691686 w 12192000"/>
              <a:gd name="connsiteY116" fmla="*/ 738088 h 3781151"/>
              <a:gd name="connsiteX117" fmla="*/ 9728219 w 12192000"/>
              <a:gd name="connsiteY117" fmla="*/ 719921 h 3781151"/>
              <a:gd name="connsiteX118" fmla="*/ 10080661 w 12192000"/>
              <a:gd name="connsiteY118" fmla="*/ 505423 h 3781151"/>
              <a:gd name="connsiteX119" fmla="*/ 10335073 w 12192000"/>
              <a:gd name="connsiteY119" fmla="*/ 523921 h 3781151"/>
              <a:gd name="connsiteX120" fmla="*/ 10593135 w 12192000"/>
              <a:gd name="connsiteY120" fmla="*/ 467427 h 3781151"/>
              <a:gd name="connsiteX121" fmla="*/ 10655931 w 12192000"/>
              <a:gd name="connsiteY121" fmla="*/ 401632 h 3781151"/>
              <a:gd name="connsiteX122" fmla="*/ 10695298 w 12192000"/>
              <a:gd name="connsiteY122" fmla="*/ 391761 h 3781151"/>
              <a:gd name="connsiteX123" fmla="*/ 10761489 w 12192000"/>
              <a:gd name="connsiteY123" fmla="*/ 380170 h 3781151"/>
              <a:gd name="connsiteX124" fmla="*/ 10853610 w 12192000"/>
              <a:gd name="connsiteY124" fmla="*/ 332449 h 3781151"/>
              <a:gd name="connsiteX125" fmla="*/ 11052930 w 12192000"/>
              <a:gd name="connsiteY125" fmla="*/ 280871 h 3781151"/>
              <a:gd name="connsiteX126" fmla="*/ 11359700 w 12192000"/>
              <a:gd name="connsiteY126" fmla="*/ 158445 h 3781151"/>
              <a:gd name="connsiteX127" fmla="*/ 11672425 w 12192000"/>
              <a:gd name="connsiteY127" fmla="*/ 31452 h 3781151"/>
              <a:gd name="connsiteX128" fmla="*/ 11912086 w 12192000"/>
              <a:gd name="connsiteY128" fmla="*/ 45240 h 3781151"/>
              <a:gd name="connsiteX0" fmla="*/ 11912086 w 12192000"/>
              <a:gd name="connsiteY0" fmla="*/ 45240 h 3781151"/>
              <a:gd name="connsiteX1" fmla="*/ 12178353 w 12192000"/>
              <a:gd name="connsiteY1" fmla="*/ 0 h 3781151"/>
              <a:gd name="connsiteX2" fmla="*/ 12192000 w 12192000"/>
              <a:gd name="connsiteY2" fmla="*/ 12672 h 3781151"/>
              <a:gd name="connsiteX3" fmla="*/ 12192000 w 12192000"/>
              <a:gd name="connsiteY3" fmla="*/ 3781151 h 3781151"/>
              <a:gd name="connsiteX4" fmla="*/ 0 w 12192000"/>
              <a:gd name="connsiteY4" fmla="*/ 3781151 h 3781151"/>
              <a:gd name="connsiteX5" fmla="*/ 0 w 12192000"/>
              <a:gd name="connsiteY5" fmla="*/ 3053542 h 3781151"/>
              <a:gd name="connsiteX6" fmla="*/ 8171 w 12192000"/>
              <a:gd name="connsiteY6" fmla="*/ 3051191 h 3781151"/>
              <a:gd name="connsiteX7" fmla="*/ 67297 w 12192000"/>
              <a:gd name="connsiteY7" fmla="*/ 3026485 h 3781151"/>
              <a:gd name="connsiteX8" fmla="*/ 156970 w 12192000"/>
              <a:gd name="connsiteY8" fmla="*/ 3066095 h 3781151"/>
              <a:gd name="connsiteX9" fmla="*/ 191925 w 12192000"/>
              <a:gd name="connsiteY9" fmla="*/ 3069149 h 3781151"/>
              <a:gd name="connsiteX10" fmla="*/ 260901 w 12192000"/>
              <a:gd name="connsiteY10" fmla="*/ 3111386 h 3781151"/>
              <a:gd name="connsiteX11" fmla="*/ 408315 w 12192000"/>
              <a:gd name="connsiteY11" fmla="*/ 2967418 h 3781151"/>
              <a:gd name="connsiteX12" fmla="*/ 658076 w 12192000"/>
              <a:gd name="connsiteY12" fmla="*/ 2930787 h 3781151"/>
              <a:gd name="connsiteX13" fmla="*/ 851279 w 12192000"/>
              <a:gd name="connsiteY13" fmla="*/ 2924771 h 3781151"/>
              <a:gd name="connsiteX14" fmla="*/ 1047040 w 12192000"/>
              <a:gd name="connsiteY14" fmla="*/ 2826828 h 3781151"/>
              <a:gd name="connsiteX15" fmla="*/ 1377085 w 12192000"/>
              <a:gd name="connsiteY15" fmla="*/ 2735410 h 3781151"/>
              <a:gd name="connsiteX16" fmla="*/ 1465015 w 12192000"/>
              <a:gd name="connsiteY16" fmla="*/ 2734757 h 3781151"/>
              <a:gd name="connsiteX17" fmla="*/ 1535004 w 12192000"/>
              <a:gd name="connsiteY17" fmla="*/ 2687835 h 3781151"/>
              <a:gd name="connsiteX18" fmla="*/ 1679251 w 12192000"/>
              <a:gd name="connsiteY18" fmla="*/ 2712367 h 3781151"/>
              <a:gd name="connsiteX19" fmla="*/ 1865161 w 12192000"/>
              <a:gd name="connsiteY19" fmla="*/ 2663121 h 3781151"/>
              <a:gd name="connsiteX20" fmla="*/ 1977927 w 12192000"/>
              <a:gd name="connsiteY20" fmla="*/ 2642448 h 3781151"/>
              <a:gd name="connsiteX21" fmla="*/ 2023175 w 12192000"/>
              <a:gd name="connsiteY21" fmla="*/ 2648402 h 3781151"/>
              <a:gd name="connsiteX22" fmla="*/ 2040685 w 12192000"/>
              <a:gd name="connsiteY22" fmla="*/ 2652651 h 3781151"/>
              <a:gd name="connsiteX23" fmla="*/ 2057102 w 12192000"/>
              <a:gd name="connsiteY23" fmla="*/ 2645758 h 3781151"/>
              <a:gd name="connsiteX24" fmla="*/ 2052057 w 12192000"/>
              <a:gd name="connsiteY24" fmla="*/ 2618002 h 3781151"/>
              <a:gd name="connsiteX25" fmla="*/ 2052988 w 12192000"/>
              <a:gd name="connsiteY25" fmla="*/ 2617321 h 3781151"/>
              <a:gd name="connsiteX26" fmla="*/ 2075835 w 12192000"/>
              <a:gd name="connsiteY26" fmla="*/ 2625051 h 3781151"/>
              <a:gd name="connsiteX27" fmla="*/ 2105280 w 12192000"/>
              <a:gd name="connsiteY27" fmla="*/ 2621772 h 3781151"/>
              <a:gd name="connsiteX28" fmla="*/ 2271487 w 12192000"/>
              <a:gd name="connsiteY28" fmla="*/ 2559602 h 3781151"/>
              <a:gd name="connsiteX29" fmla="*/ 2450874 w 12192000"/>
              <a:gd name="connsiteY29" fmla="*/ 2540963 h 3781151"/>
              <a:gd name="connsiteX30" fmla="*/ 2507266 w 12192000"/>
              <a:gd name="connsiteY30" fmla="*/ 2511976 h 3781151"/>
              <a:gd name="connsiteX31" fmla="*/ 2641503 w 12192000"/>
              <a:gd name="connsiteY31" fmla="*/ 2426341 h 3781151"/>
              <a:gd name="connsiteX32" fmla="*/ 2817182 w 12192000"/>
              <a:gd name="connsiteY32" fmla="*/ 2265557 h 3781151"/>
              <a:gd name="connsiteX33" fmla="*/ 2957554 w 12192000"/>
              <a:gd name="connsiteY33" fmla="*/ 2180877 h 3781151"/>
              <a:gd name="connsiteX34" fmla="*/ 3003677 w 12192000"/>
              <a:gd name="connsiteY34" fmla="*/ 2154878 h 3781151"/>
              <a:gd name="connsiteX35" fmla="*/ 3046876 w 12192000"/>
              <a:gd name="connsiteY35" fmla="*/ 2081296 h 3781151"/>
              <a:gd name="connsiteX36" fmla="*/ 3303290 w 12192000"/>
              <a:gd name="connsiteY36" fmla="*/ 1995084 h 3781151"/>
              <a:gd name="connsiteX37" fmla="*/ 3395602 w 12192000"/>
              <a:gd name="connsiteY37" fmla="*/ 1893639 h 3781151"/>
              <a:gd name="connsiteX38" fmla="*/ 3430100 w 12192000"/>
              <a:gd name="connsiteY38" fmla="*/ 1867444 h 3781151"/>
              <a:gd name="connsiteX39" fmla="*/ 3437914 w 12192000"/>
              <a:gd name="connsiteY39" fmla="*/ 1869491 h 3781151"/>
              <a:gd name="connsiteX40" fmla="*/ 3438972 w 12192000"/>
              <a:gd name="connsiteY40" fmla="*/ 1871208 h 3781151"/>
              <a:gd name="connsiteX41" fmla="*/ 3547723 w 12192000"/>
              <a:gd name="connsiteY41" fmla="*/ 1831216 h 3781151"/>
              <a:gd name="connsiteX42" fmla="*/ 3572350 w 12192000"/>
              <a:gd name="connsiteY42" fmla="*/ 1826069 h 3781151"/>
              <a:gd name="connsiteX43" fmla="*/ 3575291 w 12192000"/>
              <a:gd name="connsiteY43" fmla="*/ 1827289 h 3781151"/>
              <a:gd name="connsiteX44" fmla="*/ 3595183 w 12192000"/>
              <a:gd name="connsiteY44" fmla="*/ 1816299 h 3781151"/>
              <a:gd name="connsiteX45" fmla="*/ 3611353 w 12192000"/>
              <a:gd name="connsiteY45" fmla="*/ 1798929 h 3781151"/>
              <a:gd name="connsiteX46" fmla="*/ 3825586 w 12192000"/>
              <a:gd name="connsiteY46" fmla="*/ 1798552 h 3781151"/>
              <a:gd name="connsiteX47" fmla="*/ 4166327 w 12192000"/>
              <a:gd name="connsiteY47" fmla="*/ 1747015 h 3781151"/>
              <a:gd name="connsiteX48" fmla="*/ 4437661 w 12192000"/>
              <a:gd name="connsiteY48" fmla="*/ 1663068 h 3781151"/>
              <a:gd name="connsiteX49" fmla="*/ 4510862 w 12192000"/>
              <a:gd name="connsiteY49" fmla="*/ 1665514 h 3781151"/>
              <a:gd name="connsiteX50" fmla="*/ 4573217 w 12192000"/>
              <a:gd name="connsiteY50" fmla="*/ 1633854 h 3781151"/>
              <a:gd name="connsiteX51" fmla="*/ 4605137 w 12192000"/>
              <a:gd name="connsiteY51" fmla="*/ 1644474 h 3781151"/>
              <a:gd name="connsiteX52" fmla="*/ 4623509 w 12192000"/>
              <a:gd name="connsiteY52" fmla="*/ 1643919 h 3781151"/>
              <a:gd name="connsiteX53" fmla="*/ 4629310 w 12192000"/>
              <a:gd name="connsiteY53" fmla="*/ 1653854 h 3781151"/>
              <a:gd name="connsiteX54" fmla="*/ 4657404 w 12192000"/>
              <a:gd name="connsiteY54" fmla="*/ 1660247 h 3781151"/>
              <a:gd name="connsiteX55" fmla="*/ 4691044 w 12192000"/>
              <a:gd name="connsiteY55" fmla="*/ 1656408 h 3781151"/>
              <a:gd name="connsiteX56" fmla="*/ 4850032 w 12192000"/>
              <a:gd name="connsiteY56" fmla="*/ 1626917 h 3781151"/>
              <a:gd name="connsiteX57" fmla="*/ 4945654 w 12192000"/>
              <a:gd name="connsiteY57" fmla="*/ 1615689 h 3781151"/>
              <a:gd name="connsiteX58" fmla="*/ 4982770 w 12192000"/>
              <a:gd name="connsiteY58" fmla="*/ 1621504 h 3781151"/>
              <a:gd name="connsiteX59" fmla="*/ 5034068 w 12192000"/>
              <a:gd name="connsiteY59" fmla="*/ 1622846 h 3781151"/>
              <a:gd name="connsiteX60" fmla="*/ 5157133 w 12192000"/>
              <a:gd name="connsiteY60" fmla="*/ 1608775 h 3781151"/>
              <a:gd name="connsiteX61" fmla="*/ 5331645 w 12192000"/>
              <a:gd name="connsiteY61" fmla="*/ 1590152 h 3781151"/>
              <a:gd name="connsiteX62" fmla="*/ 5339977 w 12192000"/>
              <a:gd name="connsiteY62" fmla="*/ 1596841 h 3781151"/>
              <a:gd name="connsiteX63" fmla="*/ 5400314 w 12192000"/>
              <a:gd name="connsiteY63" fmla="*/ 1588177 h 3781151"/>
              <a:gd name="connsiteX64" fmla="*/ 5607257 w 12192000"/>
              <a:gd name="connsiteY64" fmla="*/ 1505972 h 3781151"/>
              <a:gd name="connsiteX65" fmla="*/ 5725292 w 12192000"/>
              <a:gd name="connsiteY65" fmla="*/ 1490473 h 3781151"/>
              <a:gd name="connsiteX66" fmla="*/ 5767898 w 12192000"/>
              <a:gd name="connsiteY66" fmla="*/ 1493335 h 3781151"/>
              <a:gd name="connsiteX67" fmla="*/ 5839240 w 12192000"/>
              <a:gd name="connsiteY67" fmla="*/ 1497610 h 3781151"/>
              <a:gd name="connsiteX68" fmla="*/ 5905402 w 12192000"/>
              <a:gd name="connsiteY68" fmla="*/ 1514878 h 3781151"/>
              <a:gd name="connsiteX69" fmla="*/ 5964698 w 12192000"/>
              <a:gd name="connsiteY69" fmla="*/ 1489113 h 3781151"/>
              <a:gd name="connsiteX70" fmla="*/ 6017881 w 12192000"/>
              <a:gd name="connsiteY70" fmla="*/ 1478726 h 3781151"/>
              <a:gd name="connsiteX71" fmla="*/ 6023244 w 12192000"/>
              <a:gd name="connsiteY71" fmla="*/ 1485861 h 3781151"/>
              <a:gd name="connsiteX72" fmla="*/ 6030193 w 12192000"/>
              <a:gd name="connsiteY72" fmla="*/ 1485330 h 3781151"/>
              <a:gd name="connsiteX73" fmla="*/ 6032755 w 12192000"/>
              <a:gd name="connsiteY73" fmla="*/ 1476614 h 3781151"/>
              <a:gd name="connsiteX74" fmla="*/ 6114491 w 12192000"/>
              <a:gd name="connsiteY74" fmla="*/ 1435020 h 3781151"/>
              <a:gd name="connsiteX75" fmla="*/ 6228089 w 12192000"/>
              <a:gd name="connsiteY75" fmla="*/ 1392213 h 3781151"/>
              <a:gd name="connsiteX76" fmla="*/ 6266132 w 12192000"/>
              <a:gd name="connsiteY76" fmla="*/ 1396181 h 3781151"/>
              <a:gd name="connsiteX77" fmla="*/ 6266284 w 12192000"/>
              <a:gd name="connsiteY77" fmla="*/ 1396172 h 3781151"/>
              <a:gd name="connsiteX78" fmla="*/ 6267815 w 12192000"/>
              <a:gd name="connsiteY78" fmla="*/ 1401423 h 3781151"/>
              <a:gd name="connsiteX79" fmla="*/ 6277660 w 12192000"/>
              <a:gd name="connsiteY79" fmla="*/ 1400632 h 3781151"/>
              <a:gd name="connsiteX80" fmla="*/ 6290206 w 12192000"/>
              <a:gd name="connsiteY80" fmla="*/ 1395045 h 3781151"/>
              <a:gd name="connsiteX81" fmla="*/ 6318021 w 12192000"/>
              <a:gd name="connsiteY81" fmla="*/ 1401415 h 3781151"/>
              <a:gd name="connsiteX82" fmla="*/ 6319318 w 12192000"/>
              <a:gd name="connsiteY82" fmla="*/ 1402047 h 3781151"/>
              <a:gd name="connsiteX83" fmla="*/ 6391161 w 12192000"/>
              <a:gd name="connsiteY83" fmla="*/ 1439443 h 3781151"/>
              <a:gd name="connsiteX84" fmla="*/ 6458507 w 12192000"/>
              <a:gd name="connsiteY84" fmla="*/ 1506631 h 3781151"/>
              <a:gd name="connsiteX85" fmla="*/ 6567007 w 12192000"/>
              <a:gd name="connsiteY85" fmla="*/ 1543856 h 3781151"/>
              <a:gd name="connsiteX86" fmla="*/ 6607554 w 12192000"/>
              <a:gd name="connsiteY86" fmla="*/ 1553791 h 3781151"/>
              <a:gd name="connsiteX87" fmla="*/ 6731017 w 12192000"/>
              <a:gd name="connsiteY87" fmla="*/ 1571341 h 3781151"/>
              <a:gd name="connsiteX88" fmla="*/ 6734116 w 12192000"/>
              <a:gd name="connsiteY88" fmla="*/ 1568435 h 3781151"/>
              <a:gd name="connsiteX89" fmla="*/ 6918249 w 12192000"/>
              <a:gd name="connsiteY89" fmla="*/ 1468691 h 3781151"/>
              <a:gd name="connsiteX90" fmla="*/ 7067518 w 12192000"/>
              <a:gd name="connsiteY90" fmla="*/ 1422257 h 3781151"/>
              <a:gd name="connsiteX91" fmla="*/ 7124203 w 12192000"/>
              <a:gd name="connsiteY91" fmla="*/ 1416853 h 3781151"/>
              <a:gd name="connsiteX92" fmla="*/ 7218949 w 12192000"/>
              <a:gd name="connsiteY92" fmla="*/ 1407112 h 3781151"/>
              <a:gd name="connsiteX93" fmla="*/ 7298895 w 12192000"/>
              <a:gd name="connsiteY93" fmla="*/ 1427110 h 3781151"/>
              <a:gd name="connsiteX94" fmla="*/ 7374497 w 12192000"/>
              <a:gd name="connsiteY94" fmla="*/ 1408155 h 3781151"/>
              <a:gd name="connsiteX95" fmla="*/ 7380250 w 12192000"/>
              <a:gd name="connsiteY95" fmla="*/ 1368474 h 3781151"/>
              <a:gd name="connsiteX96" fmla="*/ 7464957 w 12192000"/>
              <a:gd name="connsiteY96" fmla="*/ 1359648 h 3781151"/>
              <a:gd name="connsiteX97" fmla="*/ 7594747 w 12192000"/>
              <a:gd name="connsiteY97" fmla="*/ 1350130 h 3781151"/>
              <a:gd name="connsiteX98" fmla="*/ 7666555 w 12192000"/>
              <a:gd name="connsiteY98" fmla="*/ 1335529 h 3781151"/>
              <a:gd name="connsiteX99" fmla="*/ 7866007 w 12192000"/>
              <a:gd name="connsiteY99" fmla="*/ 1305544 h 3781151"/>
              <a:gd name="connsiteX100" fmla="*/ 8068308 w 12192000"/>
              <a:gd name="connsiteY100" fmla="*/ 1283051 h 3781151"/>
              <a:gd name="connsiteX101" fmla="*/ 8202385 w 12192000"/>
              <a:gd name="connsiteY101" fmla="*/ 1312300 h 3781151"/>
              <a:gd name="connsiteX102" fmla="*/ 8367138 w 12192000"/>
              <a:gd name="connsiteY102" fmla="*/ 1289211 h 3781151"/>
              <a:gd name="connsiteX103" fmla="*/ 8396799 w 12192000"/>
              <a:gd name="connsiteY103" fmla="*/ 1291584 h 3781151"/>
              <a:gd name="connsiteX104" fmla="*/ 8431415 w 12192000"/>
              <a:gd name="connsiteY104" fmla="*/ 1275098 h 3781151"/>
              <a:gd name="connsiteX105" fmla="*/ 8569515 w 12192000"/>
              <a:gd name="connsiteY105" fmla="*/ 1207037 h 3781151"/>
              <a:gd name="connsiteX106" fmla="*/ 8672452 w 12192000"/>
              <a:gd name="connsiteY106" fmla="*/ 1135782 h 3781151"/>
              <a:gd name="connsiteX107" fmla="*/ 8824768 w 12192000"/>
              <a:gd name="connsiteY107" fmla="*/ 1121217 h 3781151"/>
              <a:gd name="connsiteX108" fmla="*/ 8909609 w 12192000"/>
              <a:gd name="connsiteY108" fmla="*/ 1087532 h 3781151"/>
              <a:gd name="connsiteX109" fmla="*/ 9036318 w 12192000"/>
              <a:gd name="connsiteY109" fmla="*/ 994500 h 3781151"/>
              <a:gd name="connsiteX110" fmla="*/ 9230382 w 12192000"/>
              <a:gd name="connsiteY110" fmla="*/ 955654 h 3781151"/>
              <a:gd name="connsiteX111" fmla="*/ 9286437 w 12192000"/>
              <a:gd name="connsiteY111" fmla="*/ 997858 h 3781151"/>
              <a:gd name="connsiteX112" fmla="*/ 9349089 w 12192000"/>
              <a:gd name="connsiteY112" fmla="*/ 1015184 h 3781151"/>
              <a:gd name="connsiteX113" fmla="*/ 9347314 w 12192000"/>
              <a:gd name="connsiteY113" fmla="*/ 933744 h 3781151"/>
              <a:gd name="connsiteX114" fmla="*/ 9492995 w 12192000"/>
              <a:gd name="connsiteY114" fmla="*/ 830749 h 3781151"/>
              <a:gd name="connsiteX115" fmla="*/ 9568501 w 12192000"/>
              <a:gd name="connsiteY115" fmla="*/ 787793 h 3781151"/>
              <a:gd name="connsiteX116" fmla="*/ 9691686 w 12192000"/>
              <a:gd name="connsiteY116" fmla="*/ 738088 h 3781151"/>
              <a:gd name="connsiteX117" fmla="*/ 9728219 w 12192000"/>
              <a:gd name="connsiteY117" fmla="*/ 719921 h 3781151"/>
              <a:gd name="connsiteX118" fmla="*/ 10080661 w 12192000"/>
              <a:gd name="connsiteY118" fmla="*/ 505423 h 3781151"/>
              <a:gd name="connsiteX119" fmla="*/ 10335073 w 12192000"/>
              <a:gd name="connsiteY119" fmla="*/ 523921 h 3781151"/>
              <a:gd name="connsiteX120" fmla="*/ 10593135 w 12192000"/>
              <a:gd name="connsiteY120" fmla="*/ 467427 h 3781151"/>
              <a:gd name="connsiteX121" fmla="*/ 10655931 w 12192000"/>
              <a:gd name="connsiteY121" fmla="*/ 401632 h 3781151"/>
              <a:gd name="connsiteX122" fmla="*/ 10695298 w 12192000"/>
              <a:gd name="connsiteY122" fmla="*/ 391761 h 3781151"/>
              <a:gd name="connsiteX123" fmla="*/ 10761489 w 12192000"/>
              <a:gd name="connsiteY123" fmla="*/ 380170 h 3781151"/>
              <a:gd name="connsiteX124" fmla="*/ 10853610 w 12192000"/>
              <a:gd name="connsiteY124" fmla="*/ 332449 h 3781151"/>
              <a:gd name="connsiteX125" fmla="*/ 11052930 w 12192000"/>
              <a:gd name="connsiteY125" fmla="*/ 280871 h 3781151"/>
              <a:gd name="connsiteX126" fmla="*/ 11359700 w 12192000"/>
              <a:gd name="connsiteY126" fmla="*/ 158445 h 3781151"/>
              <a:gd name="connsiteX127" fmla="*/ 11672425 w 12192000"/>
              <a:gd name="connsiteY127" fmla="*/ 31452 h 3781151"/>
              <a:gd name="connsiteX128" fmla="*/ 11912086 w 12192000"/>
              <a:gd name="connsiteY128" fmla="*/ 45240 h 3781151"/>
              <a:gd name="connsiteX0" fmla="*/ 11912086 w 12192000"/>
              <a:gd name="connsiteY0" fmla="*/ 45240 h 3781151"/>
              <a:gd name="connsiteX1" fmla="*/ 12178353 w 12192000"/>
              <a:gd name="connsiteY1" fmla="*/ 0 h 3781151"/>
              <a:gd name="connsiteX2" fmla="*/ 12192000 w 12192000"/>
              <a:gd name="connsiteY2" fmla="*/ 12672 h 3781151"/>
              <a:gd name="connsiteX3" fmla="*/ 12192000 w 12192000"/>
              <a:gd name="connsiteY3" fmla="*/ 3781151 h 3781151"/>
              <a:gd name="connsiteX4" fmla="*/ 0 w 12192000"/>
              <a:gd name="connsiteY4" fmla="*/ 3781151 h 3781151"/>
              <a:gd name="connsiteX5" fmla="*/ 0 w 12192000"/>
              <a:gd name="connsiteY5" fmla="*/ 3053542 h 3781151"/>
              <a:gd name="connsiteX6" fmla="*/ 8171 w 12192000"/>
              <a:gd name="connsiteY6" fmla="*/ 3051191 h 3781151"/>
              <a:gd name="connsiteX7" fmla="*/ 67297 w 12192000"/>
              <a:gd name="connsiteY7" fmla="*/ 3026485 h 3781151"/>
              <a:gd name="connsiteX8" fmla="*/ 156970 w 12192000"/>
              <a:gd name="connsiteY8" fmla="*/ 3066095 h 3781151"/>
              <a:gd name="connsiteX9" fmla="*/ 191925 w 12192000"/>
              <a:gd name="connsiteY9" fmla="*/ 3069149 h 3781151"/>
              <a:gd name="connsiteX10" fmla="*/ 260901 w 12192000"/>
              <a:gd name="connsiteY10" fmla="*/ 3111386 h 3781151"/>
              <a:gd name="connsiteX11" fmla="*/ 408315 w 12192000"/>
              <a:gd name="connsiteY11" fmla="*/ 2967418 h 3781151"/>
              <a:gd name="connsiteX12" fmla="*/ 658076 w 12192000"/>
              <a:gd name="connsiteY12" fmla="*/ 2930787 h 3781151"/>
              <a:gd name="connsiteX13" fmla="*/ 851279 w 12192000"/>
              <a:gd name="connsiteY13" fmla="*/ 2924771 h 3781151"/>
              <a:gd name="connsiteX14" fmla="*/ 1047040 w 12192000"/>
              <a:gd name="connsiteY14" fmla="*/ 2826828 h 3781151"/>
              <a:gd name="connsiteX15" fmla="*/ 1377085 w 12192000"/>
              <a:gd name="connsiteY15" fmla="*/ 2735410 h 3781151"/>
              <a:gd name="connsiteX16" fmla="*/ 1465015 w 12192000"/>
              <a:gd name="connsiteY16" fmla="*/ 2734757 h 3781151"/>
              <a:gd name="connsiteX17" fmla="*/ 1679251 w 12192000"/>
              <a:gd name="connsiteY17" fmla="*/ 2712367 h 3781151"/>
              <a:gd name="connsiteX18" fmla="*/ 1865161 w 12192000"/>
              <a:gd name="connsiteY18" fmla="*/ 2663121 h 3781151"/>
              <a:gd name="connsiteX19" fmla="*/ 1977927 w 12192000"/>
              <a:gd name="connsiteY19" fmla="*/ 2642448 h 3781151"/>
              <a:gd name="connsiteX20" fmla="*/ 2023175 w 12192000"/>
              <a:gd name="connsiteY20" fmla="*/ 2648402 h 3781151"/>
              <a:gd name="connsiteX21" fmla="*/ 2040685 w 12192000"/>
              <a:gd name="connsiteY21" fmla="*/ 2652651 h 3781151"/>
              <a:gd name="connsiteX22" fmla="*/ 2057102 w 12192000"/>
              <a:gd name="connsiteY22" fmla="*/ 2645758 h 3781151"/>
              <a:gd name="connsiteX23" fmla="*/ 2052057 w 12192000"/>
              <a:gd name="connsiteY23" fmla="*/ 2618002 h 3781151"/>
              <a:gd name="connsiteX24" fmla="*/ 2052988 w 12192000"/>
              <a:gd name="connsiteY24" fmla="*/ 2617321 h 3781151"/>
              <a:gd name="connsiteX25" fmla="*/ 2075835 w 12192000"/>
              <a:gd name="connsiteY25" fmla="*/ 2625051 h 3781151"/>
              <a:gd name="connsiteX26" fmla="*/ 2105280 w 12192000"/>
              <a:gd name="connsiteY26" fmla="*/ 2621772 h 3781151"/>
              <a:gd name="connsiteX27" fmla="*/ 2271487 w 12192000"/>
              <a:gd name="connsiteY27" fmla="*/ 2559602 h 3781151"/>
              <a:gd name="connsiteX28" fmla="*/ 2450874 w 12192000"/>
              <a:gd name="connsiteY28" fmla="*/ 2540963 h 3781151"/>
              <a:gd name="connsiteX29" fmla="*/ 2507266 w 12192000"/>
              <a:gd name="connsiteY29" fmla="*/ 2511976 h 3781151"/>
              <a:gd name="connsiteX30" fmla="*/ 2641503 w 12192000"/>
              <a:gd name="connsiteY30" fmla="*/ 2426341 h 3781151"/>
              <a:gd name="connsiteX31" fmla="*/ 2817182 w 12192000"/>
              <a:gd name="connsiteY31" fmla="*/ 2265557 h 3781151"/>
              <a:gd name="connsiteX32" fmla="*/ 2957554 w 12192000"/>
              <a:gd name="connsiteY32" fmla="*/ 2180877 h 3781151"/>
              <a:gd name="connsiteX33" fmla="*/ 3003677 w 12192000"/>
              <a:gd name="connsiteY33" fmla="*/ 2154878 h 3781151"/>
              <a:gd name="connsiteX34" fmla="*/ 3046876 w 12192000"/>
              <a:gd name="connsiteY34" fmla="*/ 2081296 h 3781151"/>
              <a:gd name="connsiteX35" fmla="*/ 3303290 w 12192000"/>
              <a:gd name="connsiteY35" fmla="*/ 1995084 h 3781151"/>
              <a:gd name="connsiteX36" fmla="*/ 3395602 w 12192000"/>
              <a:gd name="connsiteY36" fmla="*/ 1893639 h 3781151"/>
              <a:gd name="connsiteX37" fmla="*/ 3430100 w 12192000"/>
              <a:gd name="connsiteY37" fmla="*/ 1867444 h 3781151"/>
              <a:gd name="connsiteX38" fmla="*/ 3437914 w 12192000"/>
              <a:gd name="connsiteY38" fmla="*/ 1869491 h 3781151"/>
              <a:gd name="connsiteX39" fmla="*/ 3438972 w 12192000"/>
              <a:gd name="connsiteY39" fmla="*/ 1871208 h 3781151"/>
              <a:gd name="connsiteX40" fmla="*/ 3547723 w 12192000"/>
              <a:gd name="connsiteY40" fmla="*/ 1831216 h 3781151"/>
              <a:gd name="connsiteX41" fmla="*/ 3572350 w 12192000"/>
              <a:gd name="connsiteY41" fmla="*/ 1826069 h 3781151"/>
              <a:gd name="connsiteX42" fmla="*/ 3575291 w 12192000"/>
              <a:gd name="connsiteY42" fmla="*/ 1827289 h 3781151"/>
              <a:gd name="connsiteX43" fmla="*/ 3595183 w 12192000"/>
              <a:gd name="connsiteY43" fmla="*/ 1816299 h 3781151"/>
              <a:gd name="connsiteX44" fmla="*/ 3611353 w 12192000"/>
              <a:gd name="connsiteY44" fmla="*/ 1798929 h 3781151"/>
              <a:gd name="connsiteX45" fmla="*/ 3825586 w 12192000"/>
              <a:gd name="connsiteY45" fmla="*/ 1798552 h 3781151"/>
              <a:gd name="connsiteX46" fmla="*/ 4166327 w 12192000"/>
              <a:gd name="connsiteY46" fmla="*/ 1747015 h 3781151"/>
              <a:gd name="connsiteX47" fmla="*/ 4437661 w 12192000"/>
              <a:gd name="connsiteY47" fmla="*/ 1663068 h 3781151"/>
              <a:gd name="connsiteX48" fmla="*/ 4510862 w 12192000"/>
              <a:gd name="connsiteY48" fmla="*/ 1665514 h 3781151"/>
              <a:gd name="connsiteX49" fmla="*/ 4573217 w 12192000"/>
              <a:gd name="connsiteY49" fmla="*/ 1633854 h 3781151"/>
              <a:gd name="connsiteX50" fmla="*/ 4605137 w 12192000"/>
              <a:gd name="connsiteY50" fmla="*/ 1644474 h 3781151"/>
              <a:gd name="connsiteX51" fmla="*/ 4623509 w 12192000"/>
              <a:gd name="connsiteY51" fmla="*/ 1643919 h 3781151"/>
              <a:gd name="connsiteX52" fmla="*/ 4629310 w 12192000"/>
              <a:gd name="connsiteY52" fmla="*/ 1653854 h 3781151"/>
              <a:gd name="connsiteX53" fmla="*/ 4657404 w 12192000"/>
              <a:gd name="connsiteY53" fmla="*/ 1660247 h 3781151"/>
              <a:gd name="connsiteX54" fmla="*/ 4691044 w 12192000"/>
              <a:gd name="connsiteY54" fmla="*/ 1656408 h 3781151"/>
              <a:gd name="connsiteX55" fmla="*/ 4850032 w 12192000"/>
              <a:gd name="connsiteY55" fmla="*/ 1626917 h 3781151"/>
              <a:gd name="connsiteX56" fmla="*/ 4945654 w 12192000"/>
              <a:gd name="connsiteY56" fmla="*/ 1615689 h 3781151"/>
              <a:gd name="connsiteX57" fmla="*/ 4982770 w 12192000"/>
              <a:gd name="connsiteY57" fmla="*/ 1621504 h 3781151"/>
              <a:gd name="connsiteX58" fmla="*/ 5034068 w 12192000"/>
              <a:gd name="connsiteY58" fmla="*/ 1622846 h 3781151"/>
              <a:gd name="connsiteX59" fmla="*/ 5157133 w 12192000"/>
              <a:gd name="connsiteY59" fmla="*/ 1608775 h 3781151"/>
              <a:gd name="connsiteX60" fmla="*/ 5331645 w 12192000"/>
              <a:gd name="connsiteY60" fmla="*/ 1590152 h 3781151"/>
              <a:gd name="connsiteX61" fmla="*/ 5339977 w 12192000"/>
              <a:gd name="connsiteY61" fmla="*/ 1596841 h 3781151"/>
              <a:gd name="connsiteX62" fmla="*/ 5400314 w 12192000"/>
              <a:gd name="connsiteY62" fmla="*/ 1588177 h 3781151"/>
              <a:gd name="connsiteX63" fmla="*/ 5607257 w 12192000"/>
              <a:gd name="connsiteY63" fmla="*/ 1505972 h 3781151"/>
              <a:gd name="connsiteX64" fmla="*/ 5725292 w 12192000"/>
              <a:gd name="connsiteY64" fmla="*/ 1490473 h 3781151"/>
              <a:gd name="connsiteX65" fmla="*/ 5767898 w 12192000"/>
              <a:gd name="connsiteY65" fmla="*/ 1493335 h 3781151"/>
              <a:gd name="connsiteX66" fmla="*/ 5839240 w 12192000"/>
              <a:gd name="connsiteY66" fmla="*/ 1497610 h 3781151"/>
              <a:gd name="connsiteX67" fmla="*/ 5905402 w 12192000"/>
              <a:gd name="connsiteY67" fmla="*/ 1514878 h 3781151"/>
              <a:gd name="connsiteX68" fmla="*/ 5964698 w 12192000"/>
              <a:gd name="connsiteY68" fmla="*/ 1489113 h 3781151"/>
              <a:gd name="connsiteX69" fmla="*/ 6017881 w 12192000"/>
              <a:gd name="connsiteY69" fmla="*/ 1478726 h 3781151"/>
              <a:gd name="connsiteX70" fmla="*/ 6023244 w 12192000"/>
              <a:gd name="connsiteY70" fmla="*/ 1485861 h 3781151"/>
              <a:gd name="connsiteX71" fmla="*/ 6030193 w 12192000"/>
              <a:gd name="connsiteY71" fmla="*/ 1485330 h 3781151"/>
              <a:gd name="connsiteX72" fmla="*/ 6032755 w 12192000"/>
              <a:gd name="connsiteY72" fmla="*/ 1476614 h 3781151"/>
              <a:gd name="connsiteX73" fmla="*/ 6114491 w 12192000"/>
              <a:gd name="connsiteY73" fmla="*/ 1435020 h 3781151"/>
              <a:gd name="connsiteX74" fmla="*/ 6228089 w 12192000"/>
              <a:gd name="connsiteY74" fmla="*/ 1392213 h 3781151"/>
              <a:gd name="connsiteX75" fmla="*/ 6266132 w 12192000"/>
              <a:gd name="connsiteY75" fmla="*/ 1396181 h 3781151"/>
              <a:gd name="connsiteX76" fmla="*/ 6266284 w 12192000"/>
              <a:gd name="connsiteY76" fmla="*/ 1396172 h 3781151"/>
              <a:gd name="connsiteX77" fmla="*/ 6267815 w 12192000"/>
              <a:gd name="connsiteY77" fmla="*/ 1401423 h 3781151"/>
              <a:gd name="connsiteX78" fmla="*/ 6277660 w 12192000"/>
              <a:gd name="connsiteY78" fmla="*/ 1400632 h 3781151"/>
              <a:gd name="connsiteX79" fmla="*/ 6290206 w 12192000"/>
              <a:gd name="connsiteY79" fmla="*/ 1395045 h 3781151"/>
              <a:gd name="connsiteX80" fmla="*/ 6318021 w 12192000"/>
              <a:gd name="connsiteY80" fmla="*/ 1401415 h 3781151"/>
              <a:gd name="connsiteX81" fmla="*/ 6319318 w 12192000"/>
              <a:gd name="connsiteY81" fmla="*/ 1402047 h 3781151"/>
              <a:gd name="connsiteX82" fmla="*/ 6391161 w 12192000"/>
              <a:gd name="connsiteY82" fmla="*/ 1439443 h 3781151"/>
              <a:gd name="connsiteX83" fmla="*/ 6458507 w 12192000"/>
              <a:gd name="connsiteY83" fmla="*/ 1506631 h 3781151"/>
              <a:gd name="connsiteX84" fmla="*/ 6567007 w 12192000"/>
              <a:gd name="connsiteY84" fmla="*/ 1543856 h 3781151"/>
              <a:gd name="connsiteX85" fmla="*/ 6607554 w 12192000"/>
              <a:gd name="connsiteY85" fmla="*/ 1553791 h 3781151"/>
              <a:gd name="connsiteX86" fmla="*/ 6731017 w 12192000"/>
              <a:gd name="connsiteY86" fmla="*/ 1571341 h 3781151"/>
              <a:gd name="connsiteX87" fmla="*/ 6734116 w 12192000"/>
              <a:gd name="connsiteY87" fmla="*/ 1568435 h 3781151"/>
              <a:gd name="connsiteX88" fmla="*/ 6918249 w 12192000"/>
              <a:gd name="connsiteY88" fmla="*/ 1468691 h 3781151"/>
              <a:gd name="connsiteX89" fmla="*/ 7067518 w 12192000"/>
              <a:gd name="connsiteY89" fmla="*/ 1422257 h 3781151"/>
              <a:gd name="connsiteX90" fmla="*/ 7124203 w 12192000"/>
              <a:gd name="connsiteY90" fmla="*/ 1416853 h 3781151"/>
              <a:gd name="connsiteX91" fmla="*/ 7218949 w 12192000"/>
              <a:gd name="connsiteY91" fmla="*/ 1407112 h 3781151"/>
              <a:gd name="connsiteX92" fmla="*/ 7298895 w 12192000"/>
              <a:gd name="connsiteY92" fmla="*/ 1427110 h 3781151"/>
              <a:gd name="connsiteX93" fmla="*/ 7374497 w 12192000"/>
              <a:gd name="connsiteY93" fmla="*/ 1408155 h 3781151"/>
              <a:gd name="connsiteX94" fmla="*/ 7380250 w 12192000"/>
              <a:gd name="connsiteY94" fmla="*/ 1368474 h 3781151"/>
              <a:gd name="connsiteX95" fmla="*/ 7464957 w 12192000"/>
              <a:gd name="connsiteY95" fmla="*/ 1359648 h 3781151"/>
              <a:gd name="connsiteX96" fmla="*/ 7594747 w 12192000"/>
              <a:gd name="connsiteY96" fmla="*/ 1350130 h 3781151"/>
              <a:gd name="connsiteX97" fmla="*/ 7666555 w 12192000"/>
              <a:gd name="connsiteY97" fmla="*/ 1335529 h 3781151"/>
              <a:gd name="connsiteX98" fmla="*/ 7866007 w 12192000"/>
              <a:gd name="connsiteY98" fmla="*/ 1305544 h 3781151"/>
              <a:gd name="connsiteX99" fmla="*/ 8068308 w 12192000"/>
              <a:gd name="connsiteY99" fmla="*/ 1283051 h 3781151"/>
              <a:gd name="connsiteX100" fmla="*/ 8202385 w 12192000"/>
              <a:gd name="connsiteY100" fmla="*/ 1312300 h 3781151"/>
              <a:gd name="connsiteX101" fmla="*/ 8367138 w 12192000"/>
              <a:gd name="connsiteY101" fmla="*/ 1289211 h 3781151"/>
              <a:gd name="connsiteX102" fmla="*/ 8396799 w 12192000"/>
              <a:gd name="connsiteY102" fmla="*/ 1291584 h 3781151"/>
              <a:gd name="connsiteX103" fmla="*/ 8431415 w 12192000"/>
              <a:gd name="connsiteY103" fmla="*/ 1275098 h 3781151"/>
              <a:gd name="connsiteX104" fmla="*/ 8569515 w 12192000"/>
              <a:gd name="connsiteY104" fmla="*/ 1207037 h 3781151"/>
              <a:gd name="connsiteX105" fmla="*/ 8672452 w 12192000"/>
              <a:gd name="connsiteY105" fmla="*/ 1135782 h 3781151"/>
              <a:gd name="connsiteX106" fmla="*/ 8824768 w 12192000"/>
              <a:gd name="connsiteY106" fmla="*/ 1121217 h 3781151"/>
              <a:gd name="connsiteX107" fmla="*/ 8909609 w 12192000"/>
              <a:gd name="connsiteY107" fmla="*/ 1087532 h 3781151"/>
              <a:gd name="connsiteX108" fmla="*/ 9036318 w 12192000"/>
              <a:gd name="connsiteY108" fmla="*/ 994500 h 3781151"/>
              <a:gd name="connsiteX109" fmla="*/ 9230382 w 12192000"/>
              <a:gd name="connsiteY109" fmla="*/ 955654 h 3781151"/>
              <a:gd name="connsiteX110" fmla="*/ 9286437 w 12192000"/>
              <a:gd name="connsiteY110" fmla="*/ 997858 h 3781151"/>
              <a:gd name="connsiteX111" fmla="*/ 9349089 w 12192000"/>
              <a:gd name="connsiteY111" fmla="*/ 1015184 h 3781151"/>
              <a:gd name="connsiteX112" fmla="*/ 9347314 w 12192000"/>
              <a:gd name="connsiteY112" fmla="*/ 933744 h 3781151"/>
              <a:gd name="connsiteX113" fmla="*/ 9492995 w 12192000"/>
              <a:gd name="connsiteY113" fmla="*/ 830749 h 3781151"/>
              <a:gd name="connsiteX114" fmla="*/ 9568501 w 12192000"/>
              <a:gd name="connsiteY114" fmla="*/ 787793 h 3781151"/>
              <a:gd name="connsiteX115" fmla="*/ 9691686 w 12192000"/>
              <a:gd name="connsiteY115" fmla="*/ 738088 h 3781151"/>
              <a:gd name="connsiteX116" fmla="*/ 9728219 w 12192000"/>
              <a:gd name="connsiteY116" fmla="*/ 719921 h 3781151"/>
              <a:gd name="connsiteX117" fmla="*/ 10080661 w 12192000"/>
              <a:gd name="connsiteY117" fmla="*/ 505423 h 3781151"/>
              <a:gd name="connsiteX118" fmla="*/ 10335073 w 12192000"/>
              <a:gd name="connsiteY118" fmla="*/ 523921 h 3781151"/>
              <a:gd name="connsiteX119" fmla="*/ 10593135 w 12192000"/>
              <a:gd name="connsiteY119" fmla="*/ 467427 h 3781151"/>
              <a:gd name="connsiteX120" fmla="*/ 10655931 w 12192000"/>
              <a:gd name="connsiteY120" fmla="*/ 401632 h 3781151"/>
              <a:gd name="connsiteX121" fmla="*/ 10695298 w 12192000"/>
              <a:gd name="connsiteY121" fmla="*/ 391761 h 3781151"/>
              <a:gd name="connsiteX122" fmla="*/ 10761489 w 12192000"/>
              <a:gd name="connsiteY122" fmla="*/ 380170 h 3781151"/>
              <a:gd name="connsiteX123" fmla="*/ 10853610 w 12192000"/>
              <a:gd name="connsiteY123" fmla="*/ 332449 h 3781151"/>
              <a:gd name="connsiteX124" fmla="*/ 11052930 w 12192000"/>
              <a:gd name="connsiteY124" fmla="*/ 280871 h 3781151"/>
              <a:gd name="connsiteX125" fmla="*/ 11359700 w 12192000"/>
              <a:gd name="connsiteY125" fmla="*/ 158445 h 3781151"/>
              <a:gd name="connsiteX126" fmla="*/ 11672425 w 12192000"/>
              <a:gd name="connsiteY126" fmla="*/ 31452 h 3781151"/>
              <a:gd name="connsiteX127" fmla="*/ 11912086 w 12192000"/>
              <a:gd name="connsiteY127" fmla="*/ 45240 h 3781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12192000" h="3781151">
                <a:moveTo>
                  <a:pt x="11912086" y="45240"/>
                </a:moveTo>
                <a:cubicBezTo>
                  <a:pt x="11978685" y="44809"/>
                  <a:pt x="12131701" y="5428"/>
                  <a:pt x="12178353" y="0"/>
                </a:cubicBezTo>
                <a:lnTo>
                  <a:pt x="12192000" y="12672"/>
                </a:lnTo>
                <a:lnTo>
                  <a:pt x="12192000" y="3781151"/>
                </a:lnTo>
                <a:lnTo>
                  <a:pt x="0" y="3781151"/>
                </a:lnTo>
                <a:lnTo>
                  <a:pt x="0" y="3053542"/>
                </a:lnTo>
                <a:lnTo>
                  <a:pt x="8171" y="3051191"/>
                </a:lnTo>
                <a:cubicBezTo>
                  <a:pt x="28756" y="3043875"/>
                  <a:pt x="48583" y="3035495"/>
                  <a:pt x="67297" y="3026485"/>
                </a:cubicBezTo>
                <a:cubicBezTo>
                  <a:pt x="89015" y="3055804"/>
                  <a:pt x="155058" y="3003158"/>
                  <a:pt x="156970" y="3066095"/>
                </a:cubicBezTo>
                <a:cubicBezTo>
                  <a:pt x="182504" y="3055761"/>
                  <a:pt x="194363" y="3027142"/>
                  <a:pt x="191925" y="3069149"/>
                </a:cubicBezTo>
                <a:cubicBezTo>
                  <a:pt x="226275" y="3060156"/>
                  <a:pt x="217518" y="3125136"/>
                  <a:pt x="260901" y="3111386"/>
                </a:cubicBezTo>
                <a:cubicBezTo>
                  <a:pt x="237722" y="3013204"/>
                  <a:pt x="375117" y="3046101"/>
                  <a:pt x="408315" y="2967418"/>
                </a:cubicBezTo>
                <a:cubicBezTo>
                  <a:pt x="497601" y="2998081"/>
                  <a:pt x="567973" y="2940149"/>
                  <a:pt x="658076" y="2930787"/>
                </a:cubicBezTo>
                <a:cubicBezTo>
                  <a:pt x="708095" y="2995959"/>
                  <a:pt x="785916" y="2931372"/>
                  <a:pt x="851279" y="2924771"/>
                </a:cubicBezTo>
                <a:cubicBezTo>
                  <a:pt x="916106" y="2907445"/>
                  <a:pt x="960543" y="2837916"/>
                  <a:pt x="1047040" y="2826828"/>
                </a:cubicBezTo>
                <a:cubicBezTo>
                  <a:pt x="1130754" y="2752596"/>
                  <a:pt x="1276437" y="2781431"/>
                  <a:pt x="1377085" y="2735410"/>
                </a:cubicBezTo>
                <a:cubicBezTo>
                  <a:pt x="1444016" y="2785754"/>
                  <a:pt x="1403964" y="2734873"/>
                  <a:pt x="1465015" y="2734757"/>
                </a:cubicBezTo>
                <a:cubicBezTo>
                  <a:pt x="1515376" y="2730917"/>
                  <a:pt x="1612560" y="2724306"/>
                  <a:pt x="1679251" y="2712367"/>
                </a:cubicBezTo>
                <a:cubicBezTo>
                  <a:pt x="1721132" y="2669280"/>
                  <a:pt x="1814171" y="2719581"/>
                  <a:pt x="1865161" y="2663121"/>
                </a:cubicBezTo>
                <a:cubicBezTo>
                  <a:pt x="1885508" y="2647236"/>
                  <a:pt x="1958240" y="2627918"/>
                  <a:pt x="1977927" y="2642448"/>
                </a:cubicBezTo>
                <a:cubicBezTo>
                  <a:pt x="1994313" y="2642169"/>
                  <a:pt x="2009788" y="2630665"/>
                  <a:pt x="2023175" y="2648402"/>
                </a:cubicBezTo>
                <a:cubicBezTo>
                  <a:pt x="2027984" y="2653519"/>
                  <a:pt x="2034136" y="2654134"/>
                  <a:pt x="2040685" y="2652651"/>
                </a:cubicBezTo>
                <a:lnTo>
                  <a:pt x="2057102" y="2645758"/>
                </a:lnTo>
                <a:lnTo>
                  <a:pt x="2052057" y="2618002"/>
                </a:lnTo>
                <a:lnTo>
                  <a:pt x="2052988" y="2617321"/>
                </a:lnTo>
                <a:cubicBezTo>
                  <a:pt x="2058901" y="2612479"/>
                  <a:pt x="2065203" y="2609553"/>
                  <a:pt x="2075835" y="2625051"/>
                </a:cubicBezTo>
                <a:cubicBezTo>
                  <a:pt x="2086915" y="2617266"/>
                  <a:pt x="2090174" y="2605518"/>
                  <a:pt x="2105280" y="2621772"/>
                </a:cubicBezTo>
                <a:cubicBezTo>
                  <a:pt x="2137889" y="2610864"/>
                  <a:pt x="2228682" y="2579548"/>
                  <a:pt x="2271487" y="2559602"/>
                </a:cubicBezTo>
                <a:cubicBezTo>
                  <a:pt x="2329085" y="2546134"/>
                  <a:pt x="2359908" y="2564442"/>
                  <a:pt x="2450874" y="2540963"/>
                </a:cubicBezTo>
                <a:cubicBezTo>
                  <a:pt x="2458291" y="2494924"/>
                  <a:pt x="2488302" y="2535186"/>
                  <a:pt x="2507266" y="2511976"/>
                </a:cubicBezTo>
                <a:cubicBezTo>
                  <a:pt x="2558011" y="2487992"/>
                  <a:pt x="2594040" y="2465160"/>
                  <a:pt x="2641503" y="2426341"/>
                </a:cubicBezTo>
                <a:cubicBezTo>
                  <a:pt x="2651261" y="2338141"/>
                  <a:pt x="2773097" y="2356570"/>
                  <a:pt x="2817182" y="2265557"/>
                </a:cubicBezTo>
                <a:cubicBezTo>
                  <a:pt x="2871451" y="2222306"/>
                  <a:pt x="2898877" y="2247383"/>
                  <a:pt x="2957554" y="2180877"/>
                </a:cubicBezTo>
                <a:cubicBezTo>
                  <a:pt x="2981173" y="2203103"/>
                  <a:pt x="2991267" y="2163934"/>
                  <a:pt x="3003677" y="2154878"/>
                </a:cubicBezTo>
                <a:cubicBezTo>
                  <a:pt x="3016971" y="2140621"/>
                  <a:pt x="3016351" y="2103128"/>
                  <a:pt x="3046876" y="2081296"/>
                </a:cubicBezTo>
                <a:cubicBezTo>
                  <a:pt x="3097864" y="2049348"/>
                  <a:pt x="3203688" y="2064646"/>
                  <a:pt x="3303290" y="1995084"/>
                </a:cubicBezTo>
                <a:cubicBezTo>
                  <a:pt x="3332789" y="1977297"/>
                  <a:pt x="3365695" y="1919146"/>
                  <a:pt x="3395602" y="1893639"/>
                </a:cubicBezTo>
                <a:lnTo>
                  <a:pt x="3430100" y="1867444"/>
                </a:lnTo>
                <a:lnTo>
                  <a:pt x="3437914" y="1869491"/>
                </a:lnTo>
                <a:lnTo>
                  <a:pt x="3438972" y="1871208"/>
                </a:lnTo>
                <a:lnTo>
                  <a:pt x="3547723" y="1831216"/>
                </a:lnTo>
                <a:cubicBezTo>
                  <a:pt x="3552630" y="1827126"/>
                  <a:pt x="3559871" y="1824701"/>
                  <a:pt x="3572350" y="1826069"/>
                </a:cubicBezTo>
                <a:lnTo>
                  <a:pt x="3575291" y="1827289"/>
                </a:lnTo>
                <a:lnTo>
                  <a:pt x="3595183" y="1816299"/>
                </a:lnTo>
                <a:cubicBezTo>
                  <a:pt x="3601515" y="1811585"/>
                  <a:pt x="3607034" y="1805917"/>
                  <a:pt x="3611353" y="1798929"/>
                </a:cubicBezTo>
                <a:cubicBezTo>
                  <a:pt x="3682924" y="1824101"/>
                  <a:pt x="3749808" y="1802343"/>
                  <a:pt x="3825586" y="1798552"/>
                </a:cubicBezTo>
                <a:cubicBezTo>
                  <a:pt x="3916204" y="1785116"/>
                  <a:pt x="4063775" y="1766619"/>
                  <a:pt x="4166327" y="1747015"/>
                </a:cubicBezTo>
                <a:cubicBezTo>
                  <a:pt x="4242504" y="1696035"/>
                  <a:pt x="4349880" y="1693056"/>
                  <a:pt x="4437661" y="1663068"/>
                </a:cubicBezTo>
                <a:cubicBezTo>
                  <a:pt x="4488900" y="1701750"/>
                  <a:pt x="4460066" y="1663570"/>
                  <a:pt x="4510862" y="1665514"/>
                </a:cubicBezTo>
                <a:cubicBezTo>
                  <a:pt x="4494570" y="1625937"/>
                  <a:pt x="4573332" y="1680866"/>
                  <a:pt x="4573217" y="1633854"/>
                </a:cubicBezTo>
                <a:lnTo>
                  <a:pt x="4605137" y="1644474"/>
                </a:lnTo>
                <a:lnTo>
                  <a:pt x="4623509" y="1643919"/>
                </a:lnTo>
                <a:lnTo>
                  <a:pt x="4629310" y="1653854"/>
                </a:lnTo>
                <a:lnTo>
                  <a:pt x="4657404" y="1660247"/>
                </a:lnTo>
                <a:cubicBezTo>
                  <a:pt x="4667829" y="1661084"/>
                  <a:pt x="4678935" y="1660158"/>
                  <a:pt x="4691044" y="1656408"/>
                </a:cubicBezTo>
                <a:cubicBezTo>
                  <a:pt x="4729679" y="1626597"/>
                  <a:pt x="4802640" y="1666115"/>
                  <a:pt x="4850032" y="1626917"/>
                </a:cubicBezTo>
                <a:cubicBezTo>
                  <a:pt x="4868357" y="1616087"/>
                  <a:pt x="4930559" y="1604512"/>
                  <a:pt x="4945654" y="1615689"/>
                </a:cubicBezTo>
                <a:cubicBezTo>
                  <a:pt x="4959310" y="1616030"/>
                  <a:pt x="4973195" y="1608214"/>
                  <a:pt x="4982770" y="1621504"/>
                </a:cubicBezTo>
                <a:cubicBezTo>
                  <a:pt x="4996971" y="1636961"/>
                  <a:pt x="5035380" y="1600988"/>
                  <a:pt x="5034068" y="1622846"/>
                </a:cubicBezTo>
                <a:cubicBezTo>
                  <a:pt x="5061512" y="1597974"/>
                  <a:pt x="5127967" y="1605147"/>
                  <a:pt x="5157133" y="1608775"/>
                </a:cubicBezTo>
                <a:cubicBezTo>
                  <a:pt x="5206729" y="1603324"/>
                  <a:pt x="5295851" y="1596182"/>
                  <a:pt x="5331645" y="1590152"/>
                </a:cubicBezTo>
                <a:cubicBezTo>
                  <a:pt x="5333984" y="1592710"/>
                  <a:pt x="5336792" y="1594964"/>
                  <a:pt x="5339977" y="1596841"/>
                </a:cubicBezTo>
                <a:cubicBezTo>
                  <a:pt x="5358481" y="1607745"/>
                  <a:pt x="5385498" y="1603866"/>
                  <a:pt x="5400314" y="1588177"/>
                </a:cubicBezTo>
                <a:cubicBezTo>
                  <a:pt x="5472382" y="1534711"/>
                  <a:pt x="5542525" y="1525044"/>
                  <a:pt x="5607257" y="1505972"/>
                </a:cubicBezTo>
                <a:cubicBezTo>
                  <a:pt x="5680984" y="1489008"/>
                  <a:pt x="5636802" y="1544517"/>
                  <a:pt x="5725292" y="1490473"/>
                </a:cubicBezTo>
                <a:cubicBezTo>
                  <a:pt x="5737022" y="1505421"/>
                  <a:pt x="5748880" y="1504359"/>
                  <a:pt x="5767898" y="1493335"/>
                </a:cubicBezTo>
                <a:cubicBezTo>
                  <a:pt x="5803852" y="1486328"/>
                  <a:pt x="5805362" y="1528317"/>
                  <a:pt x="5839240" y="1497610"/>
                </a:cubicBezTo>
                <a:lnTo>
                  <a:pt x="5905402" y="1514878"/>
                </a:lnTo>
                <a:cubicBezTo>
                  <a:pt x="5901291" y="1508724"/>
                  <a:pt x="5950204" y="1492204"/>
                  <a:pt x="5964698" y="1489113"/>
                </a:cubicBezTo>
                <a:cubicBezTo>
                  <a:pt x="5995812" y="1486079"/>
                  <a:pt x="5996433" y="1454360"/>
                  <a:pt x="6017881" y="1478726"/>
                </a:cubicBezTo>
                <a:lnTo>
                  <a:pt x="6023244" y="1485861"/>
                </a:lnTo>
                <a:lnTo>
                  <a:pt x="6030193" y="1485330"/>
                </a:lnTo>
                <a:cubicBezTo>
                  <a:pt x="6033618" y="1484104"/>
                  <a:pt x="6034983" y="1481614"/>
                  <a:pt x="6032755" y="1476614"/>
                </a:cubicBezTo>
                <a:cubicBezTo>
                  <a:pt x="6067194" y="1490239"/>
                  <a:pt x="6088466" y="1448679"/>
                  <a:pt x="6114491" y="1435020"/>
                </a:cubicBezTo>
                <a:cubicBezTo>
                  <a:pt x="6142064" y="1449615"/>
                  <a:pt x="6169479" y="1406568"/>
                  <a:pt x="6228089" y="1392213"/>
                </a:cubicBezTo>
                <a:cubicBezTo>
                  <a:pt x="6243312" y="1400769"/>
                  <a:pt x="6253169" y="1398278"/>
                  <a:pt x="6266132" y="1396181"/>
                </a:cubicBezTo>
                <a:lnTo>
                  <a:pt x="6266284" y="1396172"/>
                </a:lnTo>
                <a:lnTo>
                  <a:pt x="6267815" y="1401423"/>
                </a:lnTo>
                <a:cubicBezTo>
                  <a:pt x="6269799" y="1402279"/>
                  <a:pt x="6272864" y="1402139"/>
                  <a:pt x="6277660" y="1400632"/>
                </a:cubicBezTo>
                <a:lnTo>
                  <a:pt x="6290206" y="1395045"/>
                </a:lnTo>
                <a:lnTo>
                  <a:pt x="6318021" y="1401415"/>
                </a:lnTo>
                <a:lnTo>
                  <a:pt x="6319318" y="1402047"/>
                </a:lnTo>
                <a:cubicBezTo>
                  <a:pt x="6334539" y="1420654"/>
                  <a:pt x="6367219" y="1433921"/>
                  <a:pt x="6391161" y="1439443"/>
                </a:cubicBezTo>
                <a:cubicBezTo>
                  <a:pt x="6434439" y="1452557"/>
                  <a:pt x="6407965" y="1524529"/>
                  <a:pt x="6458507" y="1506631"/>
                </a:cubicBezTo>
                <a:cubicBezTo>
                  <a:pt x="6498962" y="1519088"/>
                  <a:pt x="6528008" y="1546659"/>
                  <a:pt x="6567007" y="1543856"/>
                </a:cubicBezTo>
                <a:cubicBezTo>
                  <a:pt x="6576136" y="1561541"/>
                  <a:pt x="6587386" y="1570794"/>
                  <a:pt x="6607554" y="1553791"/>
                </a:cubicBezTo>
                <a:lnTo>
                  <a:pt x="6731017" y="1571341"/>
                </a:lnTo>
                <a:lnTo>
                  <a:pt x="6734116" y="1568435"/>
                </a:lnTo>
                <a:cubicBezTo>
                  <a:pt x="6794984" y="1521745"/>
                  <a:pt x="6859485" y="1498439"/>
                  <a:pt x="6918249" y="1468691"/>
                </a:cubicBezTo>
                <a:cubicBezTo>
                  <a:pt x="7009071" y="1429904"/>
                  <a:pt x="6969691" y="1514055"/>
                  <a:pt x="7067518" y="1422257"/>
                </a:cubicBezTo>
                <a:cubicBezTo>
                  <a:pt x="7087823" y="1439788"/>
                  <a:pt x="7102980" y="1435790"/>
                  <a:pt x="7124203" y="1416853"/>
                </a:cubicBezTo>
                <a:cubicBezTo>
                  <a:pt x="7168915" y="1399637"/>
                  <a:pt x="7184820" y="1455712"/>
                  <a:pt x="7218949" y="1407112"/>
                </a:cubicBezTo>
                <a:cubicBezTo>
                  <a:pt x="7221159" y="1439394"/>
                  <a:pt x="7309021" y="1389335"/>
                  <a:pt x="7298895" y="1427110"/>
                </a:cubicBezTo>
                <a:cubicBezTo>
                  <a:pt x="7337930" y="1443950"/>
                  <a:pt x="7336913" y="1394754"/>
                  <a:pt x="7374497" y="1408155"/>
                </a:cubicBezTo>
                <a:cubicBezTo>
                  <a:pt x="7409515" y="1402378"/>
                  <a:pt x="7344382" y="1383073"/>
                  <a:pt x="7380250" y="1368474"/>
                </a:cubicBezTo>
                <a:cubicBezTo>
                  <a:pt x="7425618" y="1356098"/>
                  <a:pt x="7406453" y="1302042"/>
                  <a:pt x="7464957" y="1359648"/>
                </a:cubicBezTo>
                <a:cubicBezTo>
                  <a:pt x="7505651" y="1327423"/>
                  <a:pt x="7525583" y="1355458"/>
                  <a:pt x="7594747" y="1350130"/>
                </a:cubicBezTo>
                <a:cubicBezTo>
                  <a:pt x="7615403" y="1324130"/>
                  <a:pt x="7639787" y="1325624"/>
                  <a:pt x="7666555" y="1335529"/>
                </a:cubicBezTo>
                <a:cubicBezTo>
                  <a:pt x="7727140" y="1310931"/>
                  <a:pt x="7792616" y="1317938"/>
                  <a:pt x="7866007" y="1305544"/>
                </a:cubicBezTo>
                <a:cubicBezTo>
                  <a:pt x="7934731" y="1261485"/>
                  <a:pt x="7989941" y="1296492"/>
                  <a:pt x="8068308" y="1283051"/>
                </a:cubicBezTo>
                <a:cubicBezTo>
                  <a:pt x="8126898" y="1215106"/>
                  <a:pt x="8140003" y="1333948"/>
                  <a:pt x="8202385" y="1312300"/>
                </a:cubicBezTo>
                <a:cubicBezTo>
                  <a:pt x="8291179" y="1240185"/>
                  <a:pt x="8212592" y="1349983"/>
                  <a:pt x="8367138" y="1289211"/>
                </a:cubicBezTo>
                <a:cubicBezTo>
                  <a:pt x="8373739" y="1279547"/>
                  <a:pt x="8395557" y="1281284"/>
                  <a:pt x="8396799" y="1291584"/>
                </a:cubicBezTo>
                <a:cubicBezTo>
                  <a:pt x="8405909" y="1285698"/>
                  <a:pt x="8423830" y="1260181"/>
                  <a:pt x="8431415" y="1275098"/>
                </a:cubicBezTo>
                <a:cubicBezTo>
                  <a:pt x="8482885" y="1262532"/>
                  <a:pt x="8530450" y="1239094"/>
                  <a:pt x="8569515" y="1207037"/>
                </a:cubicBezTo>
                <a:cubicBezTo>
                  <a:pt x="8676339" y="1206081"/>
                  <a:pt x="8599114" y="1148363"/>
                  <a:pt x="8672452" y="1135782"/>
                </a:cubicBezTo>
                <a:cubicBezTo>
                  <a:pt x="8739379" y="1150433"/>
                  <a:pt x="8752364" y="1119350"/>
                  <a:pt x="8824768" y="1121217"/>
                </a:cubicBezTo>
                <a:cubicBezTo>
                  <a:pt x="8831110" y="1064170"/>
                  <a:pt x="8888407" y="1109066"/>
                  <a:pt x="8909609" y="1087532"/>
                </a:cubicBezTo>
                <a:cubicBezTo>
                  <a:pt x="8969149" y="1135268"/>
                  <a:pt x="8993146" y="1005324"/>
                  <a:pt x="9036318" y="994500"/>
                </a:cubicBezTo>
                <a:cubicBezTo>
                  <a:pt x="9111833" y="985376"/>
                  <a:pt x="9208822" y="1024926"/>
                  <a:pt x="9230382" y="955654"/>
                </a:cubicBezTo>
                <a:cubicBezTo>
                  <a:pt x="9243090" y="978495"/>
                  <a:pt x="9246487" y="1013279"/>
                  <a:pt x="9286437" y="997858"/>
                </a:cubicBezTo>
                <a:cubicBezTo>
                  <a:pt x="9306659" y="1005803"/>
                  <a:pt x="9320841" y="1042286"/>
                  <a:pt x="9349089" y="1015184"/>
                </a:cubicBezTo>
                <a:cubicBezTo>
                  <a:pt x="9297539" y="993073"/>
                  <a:pt x="9365224" y="970697"/>
                  <a:pt x="9347314" y="933744"/>
                </a:cubicBezTo>
                <a:cubicBezTo>
                  <a:pt x="9391763" y="896172"/>
                  <a:pt x="9519876" y="898486"/>
                  <a:pt x="9492995" y="830749"/>
                </a:cubicBezTo>
                <a:cubicBezTo>
                  <a:pt x="9496096" y="785926"/>
                  <a:pt x="9581066" y="832093"/>
                  <a:pt x="9568501" y="787793"/>
                </a:cubicBezTo>
                <a:cubicBezTo>
                  <a:pt x="9605859" y="808858"/>
                  <a:pt x="9643722" y="748912"/>
                  <a:pt x="9691686" y="738088"/>
                </a:cubicBezTo>
                <a:cubicBezTo>
                  <a:pt x="9694957" y="715846"/>
                  <a:pt x="9706184" y="714032"/>
                  <a:pt x="9728219" y="719921"/>
                </a:cubicBezTo>
                <a:cubicBezTo>
                  <a:pt x="9883693" y="691149"/>
                  <a:pt x="10033800" y="417068"/>
                  <a:pt x="10080661" y="505423"/>
                </a:cubicBezTo>
                <a:cubicBezTo>
                  <a:pt x="10117255" y="498450"/>
                  <a:pt x="10251293" y="561343"/>
                  <a:pt x="10335073" y="523921"/>
                </a:cubicBezTo>
                <a:cubicBezTo>
                  <a:pt x="10360847" y="467808"/>
                  <a:pt x="10551101" y="480568"/>
                  <a:pt x="10593135" y="467427"/>
                </a:cubicBezTo>
                <a:cubicBezTo>
                  <a:pt x="10595060" y="434512"/>
                  <a:pt x="10671327" y="446621"/>
                  <a:pt x="10655931" y="401632"/>
                </a:cubicBezTo>
                <a:cubicBezTo>
                  <a:pt x="10660917" y="380361"/>
                  <a:pt x="10682038" y="376266"/>
                  <a:pt x="10695298" y="391761"/>
                </a:cubicBezTo>
                <a:cubicBezTo>
                  <a:pt x="10719777" y="382620"/>
                  <a:pt x="10730799" y="356434"/>
                  <a:pt x="10761489" y="380170"/>
                </a:cubicBezTo>
                <a:cubicBezTo>
                  <a:pt x="10795364" y="368673"/>
                  <a:pt x="10817122" y="293346"/>
                  <a:pt x="10853610" y="332449"/>
                </a:cubicBezTo>
                <a:cubicBezTo>
                  <a:pt x="10869631" y="257157"/>
                  <a:pt x="10985528" y="306780"/>
                  <a:pt x="11052930" y="280871"/>
                </a:cubicBezTo>
                <a:cubicBezTo>
                  <a:pt x="11163601" y="187055"/>
                  <a:pt x="11297851" y="156453"/>
                  <a:pt x="11359700" y="158445"/>
                </a:cubicBezTo>
                <a:cubicBezTo>
                  <a:pt x="11474112" y="90496"/>
                  <a:pt x="11577587" y="55229"/>
                  <a:pt x="11672425" y="31452"/>
                </a:cubicBezTo>
                <a:cubicBezTo>
                  <a:pt x="11764489" y="21683"/>
                  <a:pt x="11827765" y="50482"/>
                  <a:pt x="11912086" y="45240"/>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B5AAC39E-8294-44DC-AB9F-2B9F22C397E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8821" y="492790"/>
            <a:ext cx="6084939" cy="5749222"/>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5F6F5"/>
          </a:solidFill>
          <a:ln>
            <a:noFill/>
          </a:ln>
          <a:effectLst>
            <a:outerShdw blurRad="25400" dist="25400" dir="30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6" name="Picture 5" descr="Yellow and blue symbols">
            <a:extLst>
              <a:ext uri="{FF2B5EF4-FFF2-40B4-BE49-F238E27FC236}">
                <a16:creationId xmlns:a16="http://schemas.microsoft.com/office/drawing/2014/main" id="{1607DA30-DEA3-48AB-8CAE-CB7C7F5BEA9F}"/>
              </a:ext>
            </a:extLst>
          </p:cNvPr>
          <p:cNvPicPr>
            <a:picLocks noChangeAspect="1"/>
          </p:cNvPicPr>
          <p:nvPr/>
        </p:nvPicPr>
        <p:blipFill rotWithShape="1">
          <a:blip r:embed="rId5" cstate="hqprint">
            <a:extLst>
              <a:ext uri="{28A0092B-C50C-407E-A947-70E740481C1C}">
                <a14:useLocalDpi xmlns:a14="http://schemas.microsoft.com/office/drawing/2010/main" val="0"/>
              </a:ext>
            </a:extLst>
          </a:blip>
          <a:srcRect l="7050" r="11981" b="-2"/>
          <a:stretch/>
        </p:blipFill>
        <p:spPr>
          <a:xfrm>
            <a:off x="6279204" y="1328362"/>
            <a:ext cx="4316209" cy="4078077"/>
          </a:xfrm>
          <a:prstGeom prst="rect">
            <a:avLst/>
          </a:prstGeom>
        </p:spPr>
      </p:pic>
      <p:sp>
        <p:nvSpPr>
          <p:cNvPr id="4" name="Slide Number Placeholder 3">
            <a:extLst>
              <a:ext uri="{FF2B5EF4-FFF2-40B4-BE49-F238E27FC236}">
                <a16:creationId xmlns:a16="http://schemas.microsoft.com/office/drawing/2014/main" id="{EA33B6D3-D213-477F-848F-5AF38BE342F3}"/>
              </a:ext>
            </a:extLst>
          </p:cNvPr>
          <p:cNvSpPr>
            <a:spLocks noGrp="1"/>
          </p:cNvSpPr>
          <p:nvPr>
            <p:ph type="sldNum" sz="quarter" idx="12"/>
          </p:nvPr>
        </p:nvSpPr>
        <p:spPr>
          <a:xfrm>
            <a:off x="11560121" y="3138985"/>
            <a:ext cx="545911" cy="580029"/>
          </a:xfrm>
        </p:spPr>
        <p:txBody>
          <a:bodyPr vert="horz" lIns="91440" tIns="45720" rIns="91440" bIns="45720" rtlCol="0" anchor="ctr">
            <a:normAutofit/>
          </a:bodyPr>
          <a:lstStyle/>
          <a:p>
            <a:pPr>
              <a:spcAft>
                <a:spcPts val="600"/>
              </a:spcAft>
            </a:pPr>
            <a:fld id="{9D4AEF59-F28E-467C-9EA3-92D1CFAD475A}" type="slidenum">
              <a:rPr lang="en-US" smtClean="0"/>
              <a:pPr>
                <a:spcAft>
                  <a:spcPts val="600"/>
                </a:spcAft>
              </a:pPr>
              <a:t>14</a:t>
            </a:fld>
            <a:endParaRPr lang="en-US"/>
          </a:p>
        </p:txBody>
      </p:sp>
      <p:sp>
        <p:nvSpPr>
          <p:cNvPr id="7" name="Rectangle 6">
            <a:extLst>
              <a:ext uri="{FF2B5EF4-FFF2-40B4-BE49-F238E27FC236}">
                <a16:creationId xmlns:a16="http://schemas.microsoft.com/office/drawing/2014/main" id="{9F56C320-7809-4850-9F69-C48DB6A9B2B3}"/>
              </a:ext>
            </a:extLst>
          </p:cNvPr>
          <p:cNvSpPr/>
          <p:nvPr/>
        </p:nvSpPr>
        <p:spPr>
          <a:xfrm>
            <a:off x="361950" y="2167072"/>
            <a:ext cx="5039463" cy="1200329"/>
          </a:xfrm>
          <a:prstGeom prst="rect">
            <a:avLst/>
          </a:prstGeom>
          <a:noFill/>
        </p:spPr>
        <p:txBody>
          <a:bodyPr wrap="square" lIns="91440" tIns="45720" rIns="91440" bIns="45720">
            <a:spAutoFit/>
            <a:scene3d>
              <a:camera prst="orthographicFront"/>
              <a:lightRig rig="threePt" dir="t"/>
            </a:scene3d>
            <a:sp3d extrusionH="57150">
              <a:bevelT w="38100" h="38100"/>
            </a:sp3d>
          </a:bodyPr>
          <a:lstStyle/>
          <a:p>
            <a:pPr algn="ctr"/>
            <a:r>
              <a:rPr lang="en-US" sz="7200" b="1" spc="50" dirty="0">
                <a:ln w="9525" cmpd="sng">
                  <a:solidFill>
                    <a:schemeClr val="accent1"/>
                  </a:solidFill>
                  <a:prstDash val="solid"/>
                </a:ln>
                <a:solidFill>
                  <a:srgbClr val="70AD47">
                    <a:tint val="1000"/>
                  </a:srgbClr>
                </a:solidFill>
                <a:effectLst>
                  <a:glow rad="38100">
                    <a:schemeClr val="accent1">
                      <a:alpha val="40000"/>
                    </a:schemeClr>
                  </a:glow>
                </a:effectLst>
                <a:latin typeface="Impact" panose="020B0806030902050204" pitchFamily="34" charset="0"/>
              </a:rPr>
              <a:t>Questions</a:t>
            </a:r>
            <a:endParaRPr lang="en-US" sz="5400" b="1" spc="50" dirty="0">
              <a:ln w="9525" cmpd="sng">
                <a:solidFill>
                  <a:schemeClr val="accent1"/>
                </a:solidFill>
                <a:prstDash val="solid"/>
              </a:ln>
              <a:solidFill>
                <a:srgbClr val="70AD47">
                  <a:tint val="1000"/>
                </a:srgbClr>
              </a:solidFill>
              <a:effectLst>
                <a:glow rad="38100">
                  <a:schemeClr val="accent1">
                    <a:alpha val="40000"/>
                  </a:schemeClr>
                </a:glow>
              </a:effectLst>
              <a:latin typeface="Impact" panose="020B0806030902050204" pitchFamily="34" charset="0"/>
            </a:endParaRPr>
          </a:p>
        </p:txBody>
      </p:sp>
    </p:spTree>
    <p:extLst>
      <p:ext uri="{BB962C8B-B14F-4D97-AF65-F5344CB8AC3E}">
        <p14:creationId xmlns:p14="http://schemas.microsoft.com/office/powerpoint/2010/main" val="76145230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7586" name="Rectangle 2"/>
          <p:cNvSpPr>
            <a:spLocks noGrp="1" noChangeArrowheads="1"/>
          </p:cNvSpPr>
          <p:nvPr>
            <p:ph type="title"/>
          </p:nvPr>
        </p:nvSpPr>
        <p:spPr>
          <a:xfrm>
            <a:off x="500742" y="-12246"/>
            <a:ext cx="9644743" cy="1600200"/>
          </a:xfrm>
        </p:spPr>
        <p:txBody>
          <a:bodyPr>
            <a:normAutofit/>
          </a:bodyPr>
          <a:lstStyle/>
          <a:p>
            <a:pPr eaLnBrk="1" hangingPunct="1">
              <a:defRPr/>
            </a:pPr>
            <a:r>
              <a:rPr lang="en-US" b="1" dirty="0">
                <a:solidFill>
                  <a:schemeClr val="accent5">
                    <a:lumMod val="75000"/>
                  </a:schemeClr>
                </a:solidFill>
                <a:latin typeface="Arial Black" panose="020B0A04020102020204" pitchFamily="34" charset="0"/>
              </a:rPr>
              <a:t>Operating System Fundamentals</a:t>
            </a:r>
            <a:r>
              <a:rPr lang="en-US" dirty="0"/>
              <a:t/>
            </a:r>
            <a:br>
              <a:rPr lang="en-US" dirty="0"/>
            </a:br>
            <a:r>
              <a:rPr lang="en-US" sz="3200" dirty="0"/>
              <a:t>Operating System types</a:t>
            </a:r>
            <a:endParaRPr lang="en-US" dirty="0"/>
          </a:p>
        </p:txBody>
      </p:sp>
      <p:pic>
        <p:nvPicPr>
          <p:cNvPr id="4" name="Picture 3" descr="A table shows common operating systems.">
            <a:extLst>
              <a:ext uri="{FF2B5EF4-FFF2-40B4-BE49-F238E27FC236}">
                <a16:creationId xmlns:a16="http://schemas.microsoft.com/office/drawing/2014/main" id="{8975CA38-B96D-4F65-808A-CA600D9985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030" y="1681012"/>
            <a:ext cx="10731770" cy="4899730"/>
          </a:xfrm>
          <a:prstGeom prst="rect">
            <a:avLst/>
          </a:prstGeom>
        </p:spPr>
      </p:pic>
      <p:sp>
        <p:nvSpPr>
          <p:cNvPr id="2" name="Slide Number Placeholder 1">
            <a:extLst>
              <a:ext uri="{FF2B5EF4-FFF2-40B4-BE49-F238E27FC236}">
                <a16:creationId xmlns:a16="http://schemas.microsoft.com/office/drawing/2014/main" id="{5BDB0102-0D71-4CA0-ADAD-4E0DA195D14D}"/>
              </a:ext>
            </a:extLst>
          </p:cNvPr>
          <p:cNvSpPr>
            <a:spLocks noGrp="1"/>
          </p:cNvSpPr>
          <p:nvPr>
            <p:ph type="sldNum" sz="quarter" idx="12"/>
          </p:nvPr>
        </p:nvSpPr>
        <p:spPr/>
        <p:txBody>
          <a:bodyPr/>
          <a:lstStyle/>
          <a:p>
            <a:fld id="{80377D20-875F-45A2-BBBC-BDC20A9F4235}" type="slidenum">
              <a:rPr lang="en-GB" smtClean="0"/>
              <a:t>15</a:t>
            </a:fld>
            <a:endParaRPr lang="en-GB"/>
          </a:p>
        </p:txBody>
      </p:sp>
    </p:spTree>
    <p:extLst>
      <p:ext uri="{BB962C8B-B14F-4D97-AF65-F5344CB8AC3E}">
        <p14:creationId xmlns:p14="http://schemas.microsoft.com/office/powerpoint/2010/main" val="3569096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43467" y="321734"/>
            <a:ext cx="10905066" cy="1135737"/>
          </a:xfrm>
        </p:spPr>
        <p:txBody>
          <a:bodyPr>
            <a:normAutofit fontScale="90000"/>
          </a:bodyPr>
          <a:lstStyle/>
          <a:p>
            <a:r>
              <a:rPr lang="en-US" b="1" dirty="0">
                <a:solidFill>
                  <a:schemeClr val="accent5">
                    <a:lumMod val="75000"/>
                  </a:schemeClr>
                </a:solidFill>
                <a:latin typeface="Arial Black" panose="020B0A04020102020204" pitchFamily="34" charset="0"/>
              </a:rPr>
              <a:t>Understanding System Software</a:t>
            </a:r>
            <a:r>
              <a:rPr lang="en-US" sz="3600" dirty="0"/>
              <a:t/>
            </a:r>
            <a:br>
              <a:rPr lang="en-US" sz="3600" dirty="0"/>
            </a:br>
            <a:r>
              <a:rPr lang="en-US" sz="3600" dirty="0"/>
              <a:t>Operating Systems for Personal Use</a:t>
            </a:r>
          </a:p>
        </p:txBody>
      </p:sp>
      <p:sp>
        <p:nvSpPr>
          <p:cNvPr id="6" name="Content Placeholder 5"/>
          <p:cNvSpPr>
            <a:spLocks noGrp="1"/>
          </p:cNvSpPr>
          <p:nvPr>
            <p:ph idx="1"/>
          </p:nvPr>
        </p:nvSpPr>
        <p:spPr>
          <a:xfrm>
            <a:off x="952500" y="1743451"/>
            <a:ext cx="4651848" cy="5220934"/>
          </a:xfrm>
        </p:spPr>
        <p:txBody>
          <a:bodyPr>
            <a:normAutofit/>
          </a:bodyPr>
          <a:lstStyle/>
          <a:p>
            <a:pPr>
              <a:spcBef>
                <a:spcPts val="0"/>
              </a:spcBef>
              <a:spcAft>
                <a:spcPts val="300"/>
              </a:spcAft>
            </a:pPr>
            <a:r>
              <a:rPr lang="en-US" sz="2400" dirty="0"/>
              <a:t>Top three for personal computers</a:t>
            </a:r>
          </a:p>
          <a:p>
            <a:pPr lvl="1">
              <a:spcBef>
                <a:spcPts val="0"/>
              </a:spcBef>
              <a:spcAft>
                <a:spcPts val="300"/>
              </a:spcAft>
            </a:pPr>
            <a:r>
              <a:rPr lang="en-US" dirty="0"/>
              <a:t>Windows</a:t>
            </a:r>
          </a:p>
          <a:p>
            <a:pPr lvl="1">
              <a:spcBef>
                <a:spcPts val="0"/>
              </a:spcBef>
              <a:spcAft>
                <a:spcPts val="300"/>
              </a:spcAft>
            </a:pPr>
            <a:r>
              <a:rPr lang="en-US" dirty="0"/>
              <a:t>macOS</a:t>
            </a:r>
          </a:p>
          <a:p>
            <a:pPr lvl="1">
              <a:spcBef>
                <a:spcPts val="0"/>
              </a:spcBef>
              <a:spcAft>
                <a:spcPts val="300"/>
              </a:spcAft>
            </a:pPr>
            <a:r>
              <a:rPr lang="en-US" dirty="0"/>
              <a:t>Linux</a:t>
            </a:r>
          </a:p>
          <a:p>
            <a:pPr marL="457200" lvl="1" indent="0">
              <a:spcBef>
                <a:spcPts val="0"/>
              </a:spcBef>
              <a:spcAft>
                <a:spcPts val="300"/>
              </a:spcAft>
              <a:buNone/>
            </a:pPr>
            <a:endParaRPr lang="en-US" dirty="0"/>
          </a:p>
          <a:p>
            <a:pPr>
              <a:spcBef>
                <a:spcPts val="0"/>
              </a:spcBef>
              <a:spcAft>
                <a:spcPts val="300"/>
              </a:spcAft>
            </a:pPr>
            <a:r>
              <a:rPr lang="en-US" sz="2400" dirty="0"/>
              <a:t>Mobile OS</a:t>
            </a:r>
          </a:p>
          <a:p>
            <a:pPr lvl="1">
              <a:spcBef>
                <a:spcPts val="0"/>
              </a:spcBef>
              <a:spcAft>
                <a:spcPts val="300"/>
              </a:spcAft>
            </a:pPr>
            <a:r>
              <a:rPr lang="en-US" dirty="0"/>
              <a:t>Android</a:t>
            </a:r>
          </a:p>
          <a:p>
            <a:pPr lvl="1">
              <a:spcBef>
                <a:spcPts val="0"/>
              </a:spcBef>
              <a:spcAft>
                <a:spcPts val="300"/>
              </a:spcAft>
            </a:pPr>
            <a:r>
              <a:rPr lang="en-US" dirty="0"/>
              <a:t>iOS</a:t>
            </a:r>
          </a:p>
          <a:p>
            <a:pPr lvl="1">
              <a:spcBef>
                <a:spcPts val="0"/>
              </a:spcBef>
              <a:spcAft>
                <a:spcPts val="300"/>
              </a:spcAft>
            </a:pPr>
            <a:r>
              <a:rPr lang="en-US" dirty="0"/>
              <a:t>Windows</a:t>
            </a:r>
          </a:p>
          <a:p>
            <a:pPr marL="457200" lvl="1" indent="0">
              <a:spcBef>
                <a:spcPts val="0"/>
              </a:spcBef>
              <a:spcAft>
                <a:spcPts val="300"/>
              </a:spcAft>
              <a:buNone/>
            </a:pPr>
            <a:endParaRPr lang="en-US" dirty="0"/>
          </a:p>
          <a:p>
            <a:pPr>
              <a:spcBef>
                <a:spcPts val="0"/>
              </a:spcBef>
              <a:spcAft>
                <a:spcPts val="300"/>
              </a:spcAft>
            </a:pPr>
            <a:r>
              <a:rPr lang="en-US" sz="2400" dirty="0"/>
              <a:t>Web-based</a:t>
            </a:r>
          </a:p>
          <a:p>
            <a:pPr lvl="1">
              <a:spcBef>
                <a:spcPts val="0"/>
              </a:spcBef>
              <a:spcAft>
                <a:spcPts val="300"/>
              </a:spcAft>
            </a:pPr>
            <a:r>
              <a:rPr lang="en-US" dirty="0"/>
              <a:t>Google Chrome OS</a:t>
            </a:r>
          </a:p>
        </p:txBody>
      </p:sp>
      <p:pic>
        <p:nvPicPr>
          <p:cNvPr id="4" name="Picture 3" descr="A photo displays the Google Chrome page on a laptop and mobile.">
            <a:extLst>
              <a:ext uri="{FF2B5EF4-FFF2-40B4-BE49-F238E27FC236}">
                <a16:creationId xmlns:a16="http://schemas.microsoft.com/office/drawing/2014/main" id="{F0539E08-6200-4557-8779-A8EEAF0C0E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1463" y="1781688"/>
            <a:ext cx="5758273" cy="4361892"/>
          </a:xfrm>
          <a:prstGeom prst="rect">
            <a:avLst/>
          </a:prstGeom>
        </p:spPr>
      </p:pic>
      <p:sp>
        <p:nvSpPr>
          <p:cNvPr id="2" name="Slide Number Placeholder 1">
            <a:extLst>
              <a:ext uri="{FF2B5EF4-FFF2-40B4-BE49-F238E27FC236}">
                <a16:creationId xmlns:a16="http://schemas.microsoft.com/office/drawing/2014/main" id="{99F0B3B0-6CC3-4ED7-B135-CA1F2DE876DF}"/>
              </a:ext>
            </a:extLst>
          </p:cNvPr>
          <p:cNvSpPr>
            <a:spLocks noGrp="1"/>
          </p:cNvSpPr>
          <p:nvPr>
            <p:ph type="sldNum" sz="quarter" idx="12"/>
          </p:nvPr>
        </p:nvSpPr>
        <p:spPr/>
        <p:txBody>
          <a:bodyPr/>
          <a:lstStyle/>
          <a:p>
            <a:fld id="{80377D20-875F-45A2-BBBC-BDC20A9F4235}" type="slidenum">
              <a:rPr lang="en-GB" smtClean="0"/>
              <a:t>16</a:t>
            </a:fld>
            <a:endParaRPr lang="en-GB"/>
          </a:p>
        </p:txBody>
      </p:sp>
    </p:spTree>
    <p:extLst>
      <p:ext uri="{BB962C8B-B14F-4D97-AF65-F5344CB8AC3E}">
        <p14:creationId xmlns:p14="http://schemas.microsoft.com/office/powerpoint/2010/main" val="1079235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049486" y="320231"/>
            <a:ext cx="7704533" cy="1454051"/>
          </a:xfrm>
        </p:spPr>
        <p:txBody>
          <a:bodyPr>
            <a:noAutofit/>
          </a:bodyPr>
          <a:lstStyle/>
          <a:p>
            <a:r>
              <a:rPr lang="en-US" b="1" dirty="0">
                <a:solidFill>
                  <a:schemeClr val="accent5">
                    <a:lumMod val="75000"/>
                  </a:schemeClr>
                </a:solidFill>
              </a:rPr>
              <a:t>Understanding System Software</a:t>
            </a:r>
            <a:r>
              <a:rPr lang="en-US" b="1" dirty="0">
                <a:solidFill>
                  <a:srgbClr val="000000"/>
                </a:solidFill>
              </a:rPr>
              <a:t/>
            </a:r>
            <a:br>
              <a:rPr lang="en-US" b="1" dirty="0">
                <a:solidFill>
                  <a:srgbClr val="000000"/>
                </a:solidFill>
              </a:rPr>
            </a:br>
            <a:r>
              <a:rPr lang="en-US" sz="2000" b="1" dirty="0">
                <a:solidFill>
                  <a:srgbClr val="000000"/>
                </a:solidFill>
              </a:rPr>
              <a:t>Operating Systems for Machinery, Networks, and Business</a:t>
            </a:r>
            <a:r>
              <a:rPr lang="en-US" b="1" dirty="0">
                <a:solidFill>
                  <a:srgbClr val="000000"/>
                </a:solidFill>
              </a:rPr>
              <a:t/>
            </a:r>
            <a:br>
              <a:rPr lang="en-US" b="1" dirty="0">
                <a:solidFill>
                  <a:srgbClr val="000000"/>
                </a:solidFill>
              </a:rPr>
            </a:br>
            <a:endParaRPr lang="en-US" b="1" dirty="0">
              <a:solidFill>
                <a:srgbClr val="000000"/>
              </a:solidFill>
            </a:endParaRPr>
          </a:p>
        </p:txBody>
      </p:sp>
      <p:pic>
        <p:nvPicPr>
          <p:cNvPr id="4" name="Picture 3" descr="A set of four photos display computer operating systems used in a TV sky camera outdoors, car, medical equipment, and a point of sale machine.">
            <a:extLst>
              <a:ext uri="{FF2B5EF4-FFF2-40B4-BE49-F238E27FC236}">
                <a16:creationId xmlns:a16="http://schemas.microsoft.com/office/drawing/2014/main" id="{04D38161-F254-4C95-B9FF-FBFA4CDD76CE}"/>
              </a:ext>
            </a:extLst>
          </p:cNvPr>
          <p:cNvPicPr>
            <a:picLocks noChangeAspect="1"/>
          </p:cNvPicPr>
          <p:nvPr/>
        </p:nvPicPr>
        <p:blipFill rotWithShape="1">
          <a:blip r:embed="rId3" cstate="print">
            <a:alphaModFix/>
            <a:extLst>
              <a:ext uri="{28A0092B-C50C-407E-A947-70E740481C1C}">
                <a14:useLocalDpi xmlns:a14="http://schemas.microsoft.com/office/drawing/2010/main" val="0"/>
              </a:ext>
            </a:extLst>
          </a:blip>
          <a:srcRect l="419" r="7625" b="3"/>
          <a:stretch/>
        </p:blipFill>
        <p:spPr>
          <a:xfrm>
            <a:off x="87084" y="1316997"/>
            <a:ext cx="4838021" cy="5063738"/>
          </a:xfrm>
          <a:custGeom>
            <a:avLst/>
            <a:gdLst/>
            <a:ahLst/>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effectLst>
            <a:softEdge rad="0"/>
          </a:effectLst>
        </p:spPr>
      </p:pic>
      <p:sp>
        <p:nvSpPr>
          <p:cNvPr id="6" name="Content Placeholder 5"/>
          <p:cNvSpPr>
            <a:spLocks noGrp="1"/>
          </p:cNvSpPr>
          <p:nvPr>
            <p:ph idx="1"/>
          </p:nvPr>
        </p:nvSpPr>
        <p:spPr>
          <a:xfrm>
            <a:off x="5453277" y="2261876"/>
            <a:ext cx="6300742" cy="4286689"/>
          </a:xfrm>
        </p:spPr>
        <p:txBody>
          <a:bodyPr anchor="ctr">
            <a:normAutofit fontScale="92500" lnSpcReduction="10000"/>
          </a:bodyPr>
          <a:lstStyle/>
          <a:p>
            <a:pPr>
              <a:spcBef>
                <a:spcPts val="0"/>
              </a:spcBef>
              <a:spcAft>
                <a:spcPts val="600"/>
              </a:spcAft>
            </a:pPr>
            <a:r>
              <a:rPr lang="en-US" dirty="0">
                <a:solidFill>
                  <a:schemeClr val="accent5">
                    <a:lumMod val="75000"/>
                  </a:schemeClr>
                </a:solidFill>
              </a:rPr>
              <a:t>Real-Time OS (RTOS)</a:t>
            </a:r>
          </a:p>
          <a:p>
            <a:pPr lvl="1">
              <a:spcBef>
                <a:spcPts val="0"/>
              </a:spcBef>
              <a:spcAft>
                <a:spcPts val="600"/>
              </a:spcAft>
            </a:pPr>
            <a:r>
              <a:rPr lang="en-US" sz="2800" dirty="0">
                <a:solidFill>
                  <a:srgbClr val="000000"/>
                </a:solidFill>
              </a:rPr>
              <a:t>Machine that performs repetitive series of specific tasks in precise time</a:t>
            </a:r>
          </a:p>
          <a:p>
            <a:pPr lvl="1">
              <a:spcBef>
                <a:spcPts val="0"/>
              </a:spcBef>
              <a:spcAft>
                <a:spcPts val="600"/>
              </a:spcAft>
            </a:pPr>
            <a:r>
              <a:rPr lang="en-US" sz="2800" dirty="0">
                <a:solidFill>
                  <a:srgbClr val="000000"/>
                </a:solidFill>
              </a:rPr>
              <a:t>Extensive use in Robotics</a:t>
            </a:r>
          </a:p>
          <a:p>
            <a:pPr marL="457200" lvl="1" indent="0">
              <a:spcBef>
                <a:spcPts val="0"/>
              </a:spcBef>
              <a:spcAft>
                <a:spcPts val="600"/>
              </a:spcAft>
              <a:buNone/>
            </a:pPr>
            <a:endParaRPr lang="en-US" sz="2800" dirty="0">
              <a:solidFill>
                <a:srgbClr val="000000"/>
              </a:solidFill>
            </a:endParaRPr>
          </a:p>
          <a:p>
            <a:pPr>
              <a:spcBef>
                <a:spcPts val="0"/>
              </a:spcBef>
              <a:spcAft>
                <a:spcPts val="600"/>
              </a:spcAft>
            </a:pPr>
            <a:r>
              <a:rPr lang="en-US" dirty="0">
                <a:solidFill>
                  <a:schemeClr val="accent5">
                    <a:lumMod val="75000"/>
                  </a:schemeClr>
                </a:solidFill>
              </a:rPr>
              <a:t>Multiuser Operating System</a:t>
            </a:r>
          </a:p>
          <a:p>
            <a:pPr lvl="1">
              <a:spcBef>
                <a:spcPts val="0"/>
              </a:spcBef>
              <a:spcAft>
                <a:spcPts val="600"/>
              </a:spcAft>
            </a:pPr>
            <a:r>
              <a:rPr lang="en-US" sz="2800" dirty="0">
                <a:solidFill>
                  <a:srgbClr val="000000"/>
                </a:solidFill>
              </a:rPr>
              <a:t>Known as network OS</a:t>
            </a:r>
          </a:p>
          <a:p>
            <a:pPr lvl="1">
              <a:spcBef>
                <a:spcPts val="0"/>
              </a:spcBef>
              <a:spcAft>
                <a:spcPts val="600"/>
              </a:spcAft>
            </a:pPr>
            <a:r>
              <a:rPr lang="en-US" sz="2800" dirty="0">
                <a:solidFill>
                  <a:srgbClr val="000000"/>
                </a:solidFill>
              </a:rPr>
              <a:t>Allows multiple users access</a:t>
            </a:r>
          </a:p>
          <a:p>
            <a:pPr lvl="1">
              <a:spcBef>
                <a:spcPts val="0"/>
              </a:spcBef>
              <a:spcAft>
                <a:spcPts val="600"/>
              </a:spcAft>
            </a:pPr>
            <a:r>
              <a:rPr lang="en-US" sz="2800" dirty="0">
                <a:solidFill>
                  <a:srgbClr val="000000"/>
                </a:solidFill>
              </a:rPr>
              <a:t>to the computer at the same time</a:t>
            </a:r>
          </a:p>
          <a:p>
            <a:pPr lvl="1">
              <a:spcBef>
                <a:spcPts val="0"/>
              </a:spcBef>
              <a:spcAft>
                <a:spcPts val="600"/>
              </a:spcAft>
            </a:pPr>
            <a:r>
              <a:rPr lang="en-US" sz="2800" dirty="0">
                <a:solidFill>
                  <a:srgbClr val="000000"/>
                </a:solidFill>
              </a:rPr>
              <a:t>Example - Unix</a:t>
            </a:r>
          </a:p>
        </p:txBody>
      </p:sp>
      <p:sp>
        <p:nvSpPr>
          <p:cNvPr id="2" name="Slide Number Placeholder 1">
            <a:extLst>
              <a:ext uri="{FF2B5EF4-FFF2-40B4-BE49-F238E27FC236}">
                <a16:creationId xmlns:a16="http://schemas.microsoft.com/office/drawing/2014/main" id="{8AA0B2B8-2D4C-4A8E-AA7E-40A8BF5B094D}"/>
              </a:ext>
            </a:extLst>
          </p:cNvPr>
          <p:cNvSpPr>
            <a:spLocks noGrp="1"/>
          </p:cNvSpPr>
          <p:nvPr>
            <p:ph type="sldNum" sz="quarter" idx="12"/>
          </p:nvPr>
        </p:nvSpPr>
        <p:spPr>
          <a:xfrm>
            <a:off x="10825930" y="6223702"/>
            <a:ext cx="570728" cy="314067"/>
          </a:xfrm>
        </p:spPr>
        <p:txBody>
          <a:bodyPr>
            <a:normAutofit/>
          </a:bodyPr>
          <a:lstStyle/>
          <a:p>
            <a:pPr>
              <a:spcAft>
                <a:spcPts val="600"/>
              </a:spcAft>
            </a:pPr>
            <a:fld id="{80377D20-875F-45A2-BBBC-BDC20A9F4235}" type="slidenum">
              <a:rPr lang="en-GB" sz="1100">
                <a:solidFill>
                  <a:srgbClr val="898989"/>
                </a:solidFill>
              </a:rPr>
              <a:pPr>
                <a:spcAft>
                  <a:spcPts val="600"/>
                </a:spcAft>
              </a:pPr>
              <a:t>17</a:t>
            </a:fld>
            <a:endParaRPr lang="en-GB" sz="1100">
              <a:solidFill>
                <a:srgbClr val="898989"/>
              </a:solidFill>
            </a:endParaRPr>
          </a:p>
        </p:txBody>
      </p:sp>
    </p:spTree>
    <p:extLst>
      <p:ext uri="{BB962C8B-B14F-4D97-AF65-F5344CB8AC3E}">
        <p14:creationId xmlns:p14="http://schemas.microsoft.com/office/powerpoint/2010/main" val="212431915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43467" y="321734"/>
            <a:ext cx="10905066" cy="1135737"/>
          </a:xfrm>
        </p:spPr>
        <p:txBody>
          <a:bodyPr vert="horz" lIns="91440" tIns="45720" rIns="91440" bIns="45720" rtlCol="0" anchor="ctr">
            <a:normAutofit fontScale="90000"/>
          </a:bodyPr>
          <a:lstStyle/>
          <a:p>
            <a:r>
              <a:rPr lang="en-US" sz="4000" b="1" kern="1200">
                <a:solidFill>
                  <a:schemeClr val="tx1"/>
                </a:solidFill>
                <a:latin typeface="+mj-lt"/>
                <a:ea typeface="+mj-ea"/>
                <a:cs typeface="+mj-cs"/>
              </a:rPr>
              <a:t>What the Operating System Does?</a:t>
            </a:r>
            <a:br>
              <a:rPr lang="en-US" sz="4000" b="1" kern="1200">
                <a:solidFill>
                  <a:schemeClr val="tx1"/>
                </a:solidFill>
                <a:latin typeface="+mj-lt"/>
                <a:ea typeface="+mj-ea"/>
                <a:cs typeface="+mj-cs"/>
              </a:rPr>
            </a:br>
            <a:r>
              <a:rPr lang="en-US" sz="3600" kern="1200">
                <a:solidFill>
                  <a:schemeClr val="tx1"/>
                </a:solidFill>
                <a:latin typeface="+mj-lt"/>
                <a:ea typeface="+mj-ea"/>
                <a:cs typeface="+mj-cs"/>
              </a:rPr>
              <a:t>The </a:t>
            </a:r>
            <a:r>
              <a:rPr lang="en-US" sz="3600" kern="1200" dirty="0">
                <a:solidFill>
                  <a:schemeClr val="tx1"/>
                </a:solidFill>
                <a:latin typeface="+mj-lt"/>
                <a:ea typeface="+mj-ea"/>
                <a:cs typeface="+mj-cs"/>
              </a:rPr>
              <a:t>User Interface</a:t>
            </a:r>
          </a:p>
        </p:txBody>
      </p:sp>
      <p:sp>
        <p:nvSpPr>
          <p:cNvPr id="5" name="Rectangle 4"/>
          <p:cNvSpPr/>
          <p:nvPr/>
        </p:nvSpPr>
        <p:spPr>
          <a:xfrm>
            <a:off x="273355" y="2327493"/>
            <a:ext cx="5280502" cy="4393982"/>
          </a:xfrm>
          <a:prstGeom prst="rect">
            <a:avLst/>
          </a:prstGeom>
        </p:spPr>
        <p:txBody>
          <a:bodyPr vert="horz" lIns="91440" tIns="45720" rIns="91440" bIns="45720" rtlCol="0">
            <a:normAutofit/>
          </a:bodyPr>
          <a:lstStyle/>
          <a:p>
            <a:pPr marL="370332" indent="-342900">
              <a:lnSpc>
                <a:spcPct val="90000"/>
              </a:lnSpc>
              <a:spcAft>
                <a:spcPts val="600"/>
              </a:spcAft>
              <a:buClr>
                <a:srgbClr val="007FA3"/>
              </a:buClr>
              <a:buSzPct val="100000"/>
              <a:buFont typeface="Arial" panose="020B0604020202020204" pitchFamily="34" charset="0"/>
              <a:buChar char="•"/>
              <a:defRPr/>
            </a:pPr>
            <a:r>
              <a:rPr lang="en-US" sz="2000" dirty="0"/>
              <a:t>OS—Coordinates and directs the flow of data and information</a:t>
            </a:r>
          </a:p>
          <a:p>
            <a:pPr marL="256032" indent="-228600">
              <a:lnSpc>
                <a:spcPct val="90000"/>
              </a:lnSpc>
              <a:spcAft>
                <a:spcPts val="600"/>
              </a:spcAft>
              <a:buClr>
                <a:srgbClr val="007FA3"/>
              </a:buClr>
              <a:buSzPct val="100000"/>
              <a:buFont typeface="Arial" panose="020B0604020202020204" pitchFamily="34" charset="0"/>
              <a:buChar char="•"/>
              <a:defRPr/>
            </a:pPr>
            <a:endParaRPr lang="en-US" sz="2000" dirty="0"/>
          </a:p>
          <a:p>
            <a:pPr marL="285750" indent="-285750">
              <a:spcBef>
                <a:spcPts val="0"/>
              </a:spcBef>
              <a:spcAft>
                <a:spcPts val="1800"/>
              </a:spcAft>
              <a:buFont typeface="Arial" panose="020B0604020202020204" pitchFamily="34" charset="0"/>
              <a:buChar char="•"/>
              <a:defRPr/>
            </a:pPr>
            <a:r>
              <a:rPr lang="en-US" dirty="0"/>
              <a:t>Enables user to interact</a:t>
            </a:r>
            <a:br>
              <a:rPr lang="en-US" dirty="0"/>
            </a:br>
            <a:r>
              <a:rPr lang="en-US" dirty="0"/>
              <a:t>with the computer</a:t>
            </a:r>
          </a:p>
          <a:p>
            <a:pPr marL="285750" indent="-285750">
              <a:spcBef>
                <a:spcPts val="0"/>
              </a:spcBef>
              <a:spcAft>
                <a:spcPts val="1800"/>
              </a:spcAft>
              <a:buFont typeface="Arial" panose="020B0604020202020204" pitchFamily="34" charset="0"/>
              <a:buChar char="•"/>
              <a:defRPr/>
            </a:pPr>
            <a:r>
              <a:rPr lang="en-US" dirty="0"/>
              <a:t>Types of interfaces</a:t>
            </a:r>
          </a:p>
          <a:p>
            <a:pPr marL="742950" lvl="1" indent="-285750">
              <a:spcBef>
                <a:spcPts val="0"/>
              </a:spcBef>
              <a:spcAft>
                <a:spcPts val="1800"/>
              </a:spcAft>
              <a:buFont typeface="Arial" panose="020B0604020202020204" pitchFamily="34" charset="0"/>
              <a:buChar char="•"/>
              <a:defRPr/>
            </a:pPr>
            <a:r>
              <a:rPr lang="en-US" dirty="0"/>
              <a:t>Command-driven interface (CLI)</a:t>
            </a:r>
          </a:p>
          <a:p>
            <a:pPr marL="742950" lvl="1" indent="-285750">
              <a:spcBef>
                <a:spcPts val="0"/>
              </a:spcBef>
              <a:spcAft>
                <a:spcPts val="1800"/>
              </a:spcAft>
              <a:buFont typeface="Arial" panose="020B0604020202020204" pitchFamily="34" charset="0"/>
              <a:buChar char="•"/>
              <a:defRPr/>
            </a:pPr>
            <a:r>
              <a:rPr lang="en-US" dirty="0"/>
              <a:t>Menu-driven interface</a:t>
            </a:r>
          </a:p>
          <a:p>
            <a:pPr marL="742950" lvl="1" indent="-285750">
              <a:spcBef>
                <a:spcPts val="0"/>
              </a:spcBef>
              <a:spcAft>
                <a:spcPts val="1800"/>
              </a:spcAft>
              <a:buFont typeface="Arial" panose="020B0604020202020204" pitchFamily="34" charset="0"/>
              <a:buChar char="•"/>
              <a:defRPr/>
            </a:pPr>
            <a:r>
              <a:rPr lang="en-US" dirty="0"/>
              <a:t>Graphical user interface (GUI)</a:t>
            </a:r>
          </a:p>
          <a:p>
            <a:pPr marL="256032" indent="-228600">
              <a:lnSpc>
                <a:spcPct val="90000"/>
              </a:lnSpc>
              <a:spcAft>
                <a:spcPts val="600"/>
              </a:spcAft>
              <a:buClr>
                <a:srgbClr val="007FA3"/>
              </a:buClr>
              <a:buSzPct val="100000"/>
              <a:buFont typeface="Arial" panose="020B0604020202020204" pitchFamily="34" charset="0"/>
              <a:buChar char="•"/>
              <a:defRPr/>
            </a:pPr>
            <a:endParaRPr lang="en-US" sz="2000" dirty="0"/>
          </a:p>
        </p:txBody>
      </p:sp>
      <p:pic>
        <p:nvPicPr>
          <p:cNvPr id="6" name="Picture 5" descr="The functions shown are  as follows:&#10;• Manages computer hardware and peripherals &#10;• Provides a consistent interaction between applications and the CPU &#10;• Manages the processor &#10;• Manages memory and storage &#10;• Provides a user interface.">
            <a:extLst>
              <a:ext uri="{FF2B5EF4-FFF2-40B4-BE49-F238E27FC236}">
                <a16:creationId xmlns:a16="http://schemas.microsoft.com/office/drawing/2014/main" id="{AF07B614-B3E3-45BE-AE54-A52CCCD4866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04133" y="1701271"/>
            <a:ext cx="5658058" cy="4837641"/>
          </a:xfrm>
          <a:prstGeom prst="rect">
            <a:avLst/>
          </a:prstGeom>
        </p:spPr>
      </p:pic>
      <p:sp>
        <p:nvSpPr>
          <p:cNvPr id="2" name="Slide Number Placeholder 1">
            <a:extLst>
              <a:ext uri="{FF2B5EF4-FFF2-40B4-BE49-F238E27FC236}">
                <a16:creationId xmlns:a16="http://schemas.microsoft.com/office/drawing/2014/main" id="{6233EA01-CE29-4CD8-B212-477B7BA44B35}"/>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80377D20-875F-45A2-BBBC-BDC20A9F4235}" type="slidenum">
              <a:rPr lang="en-US" smtClean="0"/>
              <a:pPr>
                <a:spcAft>
                  <a:spcPts val="600"/>
                </a:spcAft>
              </a:pPr>
              <a:t>18</a:t>
            </a:fld>
            <a:endParaRPr lang="en-US"/>
          </a:p>
        </p:txBody>
      </p:sp>
    </p:spTree>
    <p:extLst>
      <p:ext uri="{BB962C8B-B14F-4D97-AF65-F5344CB8AC3E}">
        <p14:creationId xmlns:p14="http://schemas.microsoft.com/office/powerpoint/2010/main" val="155286505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8" name="Rectangle 6"/>
          <p:cNvSpPr>
            <a:spLocks noGrp="1" noChangeArrowheads="1"/>
          </p:cNvSpPr>
          <p:nvPr>
            <p:ph type="title"/>
          </p:nvPr>
        </p:nvSpPr>
        <p:spPr>
          <a:xfrm>
            <a:off x="1981200" y="0"/>
            <a:ext cx="8686800" cy="1600200"/>
          </a:xfrm>
        </p:spPr>
        <p:txBody>
          <a:bodyPr>
            <a:normAutofit/>
          </a:bodyPr>
          <a:lstStyle/>
          <a:p>
            <a:pPr eaLnBrk="1" hangingPunct="1">
              <a:defRPr/>
            </a:pPr>
            <a:r>
              <a:rPr lang="en-US" b="1" dirty="0"/>
              <a:t>What the Operating System Does?</a:t>
            </a:r>
            <a:r>
              <a:rPr lang="en-US" sz="4500" dirty="0"/>
              <a:t/>
            </a:r>
            <a:br>
              <a:rPr lang="en-US" sz="4500" dirty="0"/>
            </a:br>
            <a:r>
              <a:rPr lang="en-US" sz="3200" dirty="0"/>
              <a:t>Hardware Coordination</a:t>
            </a:r>
            <a:endParaRPr lang="en-US" dirty="0"/>
          </a:p>
        </p:txBody>
      </p:sp>
      <p:sp>
        <p:nvSpPr>
          <p:cNvPr id="79879" name="Rectangle 7"/>
          <p:cNvSpPr>
            <a:spLocks noGrp="1" noChangeArrowheads="1"/>
          </p:cNvSpPr>
          <p:nvPr>
            <p:ph idx="1"/>
          </p:nvPr>
        </p:nvSpPr>
        <p:spPr>
          <a:xfrm>
            <a:off x="181451" y="2168213"/>
            <a:ext cx="5469438" cy="3913272"/>
          </a:xfrm>
        </p:spPr>
        <p:txBody>
          <a:bodyPr>
            <a:normAutofit fontScale="77500" lnSpcReduction="20000"/>
          </a:bodyPr>
          <a:lstStyle/>
          <a:p>
            <a:pPr>
              <a:spcBef>
                <a:spcPts val="0"/>
              </a:spcBef>
              <a:spcAft>
                <a:spcPts val="1800"/>
              </a:spcAft>
              <a:defRPr/>
            </a:pPr>
            <a:r>
              <a:rPr lang="en-US" dirty="0"/>
              <a:t>Event handler</a:t>
            </a:r>
          </a:p>
          <a:p>
            <a:pPr>
              <a:spcBef>
                <a:spcPts val="0"/>
              </a:spcBef>
              <a:spcAft>
                <a:spcPts val="1800"/>
              </a:spcAft>
              <a:defRPr/>
            </a:pPr>
            <a:r>
              <a:rPr lang="en-US" dirty="0"/>
              <a:t>Interrupt handler</a:t>
            </a:r>
          </a:p>
          <a:p>
            <a:pPr lvl="1" algn="just"/>
            <a:r>
              <a:rPr lang="en-GB" b="1" i="0" dirty="0">
                <a:solidFill>
                  <a:srgbClr val="000000"/>
                </a:solidFill>
                <a:effectLst/>
              </a:rPr>
              <a:t>Hardware Interrupts</a:t>
            </a:r>
            <a:r>
              <a:rPr lang="en-GB" b="0" i="0" dirty="0">
                <a:solidFill>
                  <a:srgbClr val="000000"/>
                </a:solidFill>
                <a:effectLst/>
              </a:rPr>
              <a:t> are generated by hardware devices to </a:t>
            </a:r>
            <a:r>
              <a:rPr lang="en-GB" sz="2300" dirty="0">
                <a:solidFill>
                  <a:srgbClr val="355F7C"/>
                </a:solidFill>
              </a:rPr>
              <a:t>signal</a:t>
            </a:r>
            <a:r>
              <a:rPr lang="en-GB" b="0" i="0" dirty="0">
                <a:solidFill>
                  <a:srgbClr val="000000"/>
                </a:solidFill>
                <a:effectLst/>
              </a:rPr>
              <a:t> that they need some attention from the OS. </a:t>
            </a:r>
          </a:p>
          <a:p>
            <a:pPr lvl="1" algn="just"/>
            <a:r>
              <a:rPr lang="en-GB" b="1" i="0" dirty="0">
                <a:solidFill>
                  <a:srgbClr val="000000"/>
                </a:solidFill>
                <a:effectLst/>
              </a:rPr>
              <a:t>Software Interrupts</a:t>
            </a:r>
            <a:r>
              <a:rPr lang="en-GB" b="0" i="0" dirty="0">
                <a:solidFill>
                  <a:srgbClr val="000000"/>
                </a:solidFill>
                <a:effectLst/>
              </a:rPr>
              <a:t> are generated by programs when they want to request a </a:t>
            </a:r>
            <a:r>
              <a:rPr lang="en-GB" dirty="0">
                <a:solidFill>
                  <a:srgbClr val="355F7C"/>
                </a:solidFill>
              </a:rPr>
              <a:t>system call</a:t>
            </a:r>
            <a:r>
              <a:rPr lang="en-GB" b="0" i="0" dirty="0">
                <a:solidFill>
                  <a:srgbClr val="000000"/>
                </a:solidFill>
                <a:effectLst/>
              </a:rPr>
              <a:t> to be performed by the operating system.</a:t>
            </a:r>
          </a:p>
          <a:p>
            <a:pPr lvl="1" algn="just"/>
            <a:r>
              <a:rPr lang="en-GB" b="1" i="0" dirty="0">
                <a:solidFill>
                  <a:srgbClr val="000000"/>
                </a:solidFill>
                <a:effectLst/>
              </a:rPr>
              <a:t>Traps</a:t>
            </a:r>
            <a:r>
              <a:rPr lang="en-GB" b="0" i="0" dirty="0">
                <a:solidFill>
                  <a:srgbClr val="000000"/>
                </a:solidFill>
                <a:effectLst/>
              </a:rPr>
              <a:t> are generated by the CPU itself to indicate that some error or condition occurred for which assistance from the operating system is needed.</a:t>
            </a:r>
          </a:p>
          <a:p>
            <a:pPr>
              <a:spcBef>
                <a:spcPts val="0"/>
              </a:spcBef>
              <a:spcAft>
                <a:spcPts val="1800"/>
              </a:spcAft>
              <a:defRPr/>
            </a:pPr>
            <a:endParaRPr lang="en-US" dirty="0"/>
          </a:p>
          <a:p>
            <a:pPr>
              <a:spcBef>
                <a:spcPts val="0"/>
              </a:spcBef>
              <a:spcAft>
                <a:spcPts val="1800"/>
              </a:spcAft>
              <a:defRPr/>
            </a:pPr>
            <a:r>
              <a:rPr lang="en-US" dirty="0"/>
              <a:t>Preemptive multitasking – </a:t>
            </a:r>
            <a:r>
              <a:rPr lang="en-US" sz="2400" dirty="0">
                <a:solidFill>
                  <a:srgbClr val="000000"/>
                </a:solidFill>
              </a:rPr>
              <a:t>Priorities in an interrupt table </a:t>
            </a:r>
          </a:p>
          <a:p>
            <a:pPr>
              <a:spcBef>
                <a:spcPts val="0"/>
              </a:spcBef>
              <a:spcAft>
                <a:spcPts val="1800"/>
              </a:spcAft>
              <a:defRPr/>
            </a:pPr>
            <a:r>
              <a:rPr lang="en-US" dirty="0"/>
              <a:t>Spooler</a:t>
            </a:r>
          </a:p>
        </p:txBody>
      </p:sp>
      <p:pic>
        <p:nvPicPr>
          <p:cNvPr id="4" name="Picture 3" descr="Step 1: CPU is playing a movie. Step 2: CPU receives an interrupt request from the printer. Step 3: Memo about movie stored in stack. Step 4: CPU executes printing. Step 5: Memo about movie retrieved from stack. Step 6: CPU resumes playing the movie.">
            <a:extLst>
              <a:ext uri="{FF2B5EF4-FFF2-40B4-BE49-F238E27FC236}">
                <a16:creationId xmlns:a16="http://schemas.microsoft.com/office/drawing/2014/main" id="{FAAA0133-6E3C-4B2D-8FF2-A261CDA1758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09912" y="1160176"/>
            <a:ext cx="6100638" cy="4921309"/>
          </a:xfrm>
          <a:prstGeom prst="rect">
            <a:avLst/>
          </a:prstGeom>
        </p:spPr>
      </p:pic>
      <p:sp>
        <p:nvSpPr>
          <p:cNvPr id="2" name="Slide Number Placeholder 1">
            <a:extLst>
              <a:ext uri="{FF2B5EF4-FFF2-40B4-BE49-F238E27FC236}">
                <a16:creationId xmlns:a16="http://schemas.microsoft.com/office/drawing/2014/main" id="{7E804AD9-9388-40CE-B881-B47584AFA6FB}"/>
              </a:ext>
            </a:extLst>
          </p:cNvPr>
          <p:cNvSpPr>
            <a:spLocks noGrp="1"/>
          </p:cNvSpPr>
          <p:nvPr>
            <p:ph type="sldNum" sz="quarter" idx="12"/>
          </p:nvPr>
        </p:nvSpPr>
        <p:spPr/>
        <p:txBody>
          <a:bodyPr/>
          <a:lstStyle/>
          <a:p>
            <a:fld id="{80377D20-875F-45A2-BBBC-BDC20A9F4235}" type="slidenum">
              <a:rPr lang="en-GB" smtClean="0"/>
              <a:t>19</a:t>
            </a:fld>
            <a:endParaRPr lang="en-GB"/>
          </a:p>
        </p:txBody>
      </p:sp>
    </p:spTree>
    <p:extLst>
      <p:ext uri="{BB962C8B-B14F-4D97-AF65-F5344CB8AC3E}">
        <p14:creationId xmlns:p14="http://schemas.microsoft.com/office/powerpoint/2010/main" val="14264834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2472DE8-E58B-4D56-BA61-C69C601DC76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0183ACFC-B25E-402F-BBD8-E42034CDD4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176818"/>
          </a:xfrm>
          <a:custGeom>
            <a:avLst/>
            <a:gdLst>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99949 w 12192000"/>
              <a:gd name="connsiteY117" fmla="*/ 1814490 h 2237474"/>
              <a:gd name="connsiteX118" fmla="*/ 5453307 w 12192000"/>
              <a:gd name="connsiteY118" fmla="*/ 1815450 h 2237474"/>
              <a:gd name="connsiteX119" fmla="*/ 5364192 w 12192000"/>
              <a:gd name="connsiteY119" fmla="*/ 1826074 h 2237474"/>
              <a:gd name="connsiteX120" fmla="*/ 5350380 w 12192000"/>
              <a:gd name="connsiteY120" fmla="*/ 1830891 h 2237474"/>
              <a:gd name="connsiteX121" fmla="*/ 5259633 w 12192000"/>
              <a:gd name="connsiteY121" fmla="*/ 1837160 h 2237474"/>
              <a:gd name="connsiteX122" fmla="*/ 5197513 w 12192000"/>
              <a:gd name="connsiteY122" fmla="*/ 1844718 h 2237474"/>
              <a:gd name="connsiteX123" fmla="*/ 5184170 w 12192000"/>
              <a:gd name="connsiteY123" fmla="*/ 1849402 h 2237474"/>
              <a:gd name="connsiteX124" fmla="*/ 5168852 w 12192000"/>
              <a:gd name="connsiteY124" fmla="*/ 1844846 h 2237474"/>
              <a:gd name="connsiteX125" fmla="*/ 5164370 w 12192000"/>
              <a:gd name="connsiteY125" fmla="*/ 1840597 h 2237474"/>
              <a:gd name="connsiteX126" fmla="*/ 5114927 w 12192000"/>
              <a:gd name="connsiteY126" fmla="*/ 1847827 h 2237474"/>
              <a:gd name="connsiteX127" fmla="*/ 5108970 w 12192000"/>
              <a:gd name="connsiteY127" fmla="*/ 1847935 h 2237474"/>
              <a:gd name="connsiteX128" fmla="*/ 5067961 w 12192000"/>
              <a:gd name="connsiteY128" fmla="*/ 1845917 h 2237474"/>
              <a:gd name="connsiteX129" fmla="*/ 5007075 w 12192000"/>
              <a:gd name="connsiteY129" fmla="*/ 1838626 h 2237474"/>
              <a:gd name="connsiteX130" fmla="*/ 4944087 w 12192000"/>
              <a:gd name="connsiteY130" fmla="*/ 1823332 h 2237474"/>
              <a:gd name="connsiteX131" fmla="*/ 4907662 w 12192000"/>
              <a:gd name="connsiteY131" fmla="*/ 1816900 h 2237474"/>
              <a:gd name="connsiteX132" fmla="*/ 4882386 w 12192000"/>
              <a:gd name="connsiteY132" fmla="*/ 1809844 h 2237474"/>
              <a:gd name="connsiteX133" fmla="*/ 4811440 w 12192000"/>
              <a:gd name="connsiteY133" fmla="*/ 1804655 h 2237474"/>
              <a:gd name="connsiteX134" fmla="*/ 4691075 w 12192000"/>
              <a:gd name="connsiteY134" fmla="*/ 1801389 h 2237474"/>
              <a:gd name="connsiteX135" fmla="*/ 4647449 w 12192000"/>
              <a:gd name="connsiteY135" fmla="*/ 1793181 h 2237474"/>
              <a:gd name="connsiteX136" fmla="*/ 4645504 w 12192000"/>
              <a:gd name="connsiteY136" fmla="*/ 1787606 h 2237474"/>
              <a:gd name="connsiteX137" fmla="*/ 4632229 w 12192000"/>
              <a:gd name="connsiteY137" fmla="*/ 1785815 h 2237474"/>
              <a:gd name="connsiteX138" fmla="*/ 4629273 w 12192000"/>
              <a:gd name="connsiteY138" fmla="*/ 1784355 h 2237474"/>
              <a:gd name="connsiteX139" fmla="*/ 4611738 w 12192000"/>
              <a:gd name="connsiteY139" fmla="*/ 1776964 h 2237474"/>
              <a:gd name="connsiteX140" fmla="*/ 4560070 w 12192000"/>
              <a:gd name="connsiteY140" fmla="*/ 1785640 h 2237474"/>
              <a:gd name="connsiteX141" fmla="*/ 4536503 w 12192000"/>
              <a:gd name="connsiteY141" fmla="*/ 1785334 h 2237474"/>
              <a:gd name="connsiteX142" fmla="*/ 4513724 w 12192000"/>
              <a:gd name="connsiteY142" fmla="*/ 1791996 h 2237474"/>
              <a:gd name="connsiteX143" fmla="*/ 4501513 w 12192000"/>
              <a:gd name="connsiteY143" fmla="*/ 1799835 h 2237474"/>
              <a:gd name="connsiteX144" fmla="*/ 4459076 w 12192000"/>
              <a:gd name="connsiteY144" fmla="*/ 1813003 h 2237474"/>
              <a:gd name="connsiteX145" fmla="*/ 4459810 w 12192000"/>
              <a:gd name="connsiteY145" fmla="*/ 1797886 h 2237474"/>
              <a:gd name="connsiteX146" fmla="*/ 4379064 w 12192000"/>
              <a:gd name="connsiteY146" fmla="*/ 1817177 h 2237474"/>
              <a:gd name="connsiteX147" fmla="*/ 4319209 w 12192000"/>
              <a:gd name="connsiteY147" fmla="*/ 1834833 h 2237474"/>
              <a:gd name="connsiteX148" fmla="*/ 4306907 w 12192000"/>
              <a:gd name="connsiteY148" fmla="*/ 1841641 h 2237474"/>
              <a:gd name="connsiteX149" fmla="*/ 4290981 w 12192000"/>
              <a:gd name="connsiteY149" fmla="*/ 1839677 h 2237474"/>
              <a:gd name="connsiteX150" fmla="*/ 4285792 w 12192000"/>
              <a:gd name="connsiteY150" fmla="*/ 1836231 h 2237474"/>
              <a:gd name="connsiteX151" fmla="*/ 4238372 w 12192000"/>
              <a:gd name="connsiteY151" fmla="*/ 1851480 h 2237474"/>
              <a:gd name="connsiteX152" fmla="*/ 4232517 w 12192000"/>
              <a:gd name="connsiteY152" fmla="*/ 1852567 h 2237474"/>
              <a:gd name="connsiteX153" fmla="*/ 4191732 w 12192000"/>
              <a:gd name="connsiteY153" fmla="*/ 1857328 h 2237474"/>
              <a:gd name="connsiteX154" fmla="*/ 4065532 w 12192000"/>
              <a:gd name="connsiteY154" fmla="*/ 1855477 h 2237474"/>
              <a:gd name="connsiteX155" fmla="*/ 4028460 w 12192000"/>
              <a:gd name="connsiteY155" fmla="*/ 1855137 h 2237474"/>
              <a:gd name="connsiteX156" fmla="*/ 4002267 w 12192000"/>
              <a:gd name="connsiteY156" fmla="*/ 1852352 h 2237474"/>
              <a:gd name="connsiteX157" fmla="*/ 3931396 w 12192000"/>
              <a:gd name="connsiteY157" fmla="*/ 1858915 h 2237474"/>
              <a:gd name="connsiteX158" fmla="*/ 3812162 w 12192000"/>
              <a:gd name="connsiteY158" fmla="*/ 1875501 h 2237474"/>
              <a:gd name="connsiteX159" fmla="*/ 3767672 w 12192000"/>
              <a:gd name="connsiteY159" fmla="*/ 1874600 h 2237474"/>
              <a:gd name="connsiteX160" fmla="*/ 3764741 w 12192000"/>
              <a:gd name="connsiteY160" fmla="*/ 1869433 h 2237474"/>
              <a:gd name="connsiteX161" fmla="*/ 3751332 w 12192000"/>
              <a:gd name="connsiteY161" fmla="*/ 1869854 h 2237474"/>
              <a:gd name="connsiteX162" fmla="*/ 3748155 w 12192000"/>
              <a:gd name="connsiteY162" fmla="*/ 1868903 h 2237474"/>
              <a:gd name="connsiteX163" fmla="*/ 3729530 w 12192000"/>
              <a:gd name="connsiteY163" fmla="*/ 1864513 h 2237474"/>
              <a:gd name="connsiteX164" fmla="*/ 3680177 w 12192000"/>
              <a:gd name="connsiteY164" fmla="*/ 1881552 h 2237474"/>
              <a:gd name="connsiteX165" fmla="*/ 3567259 w 12192000"/>
              <a:gd name="connsiteY165" fmla="*/ 1893482 h 2237474"/>
              <a:gd name="connsiteX166" fmla="*/ 3405770 w 12192000"/>
              <a:gd name="connsiteY166" fmla="*/ 1904591 h 2237474"/>
              <a:gd name="connsiteX167" fmla="*/ 3280097 w 12192000"/>
              <a:gd name="connsiteY167" fmla="*/ 1919610 h 2237474"/>
              <a:gd name="connsiteX168" fmla="*/ 3123424 w 12192000"/>
              <a:gd name="connsiteY168" fmla="*/ 1952930 h 2237474"/>
              <a:gd name="connsiteX169" fmla="*/ 3009910 w 12192000"/>
              <a:gd name="connsiteY169" fmla="*/ 1957866 h 2237474"/>
              <a:gd name="connsiteX170" fmla="*/ 2995934 w 12192000"/>
              <a:gd name="connsiteY170" fmla="*/ 1967085 h 2237474"/>
              <a:gd name="connsiteX171" fmla="*/ 2980071 w 12192000"/>
              <a:gd name="connsiteY171" fmla="*/ 1972988 h 2237474"/>
              <a:gd name="connsiteX172" fmla="*/ 2978094 w 12192000"/>
              <a:gd name="connsiteY172" fmla="*/ 1972369 h 2237474"/>
              <a:gd name="connsiteX173" fmla="*/ 2942858 w 12192000"/>
              <a:gd name="connsiteY173" fmla="*/ 1981367 h 2237474"/>
              <a:gd name="connsiteX174" fmla="*/ 2875436 w 12192000"/>
              <a:gd name="connsiteY174" fmla="*/ 1996977 h 2237474"/>
              <a:gd name="connsiteX175" fmla="*/ 2874892 w 12192000"/>
              <a:gd name="connsiteY175" fmla="*/ 1996085 h 2237474"/>
              <a:gd name="connsiteX176" fmla="*/ 2864145 w 12192000"/>
              <a:gd name="connsiteY176" fmla="*/ 1994061 h 2237474"/>
              <a:gd name="connsiteX177" fmla="*/ 2843662 w 12192000"/>
              <a:gd name="connsiteY177" fmla="*/ 1992498 h 2237474"/>
              <a:gd name="connsiteX178" fmla="*/ 2796128 w 12192000"/>
              <a:gd name="connsiteY178" fmla="*/ 1976403 h 2237474"/>
              <a:gd name="connsiteX179" fmla="*/ 2756784 w 12192000"/>
              <a:gd name="connsiteY179" fmla="*/ 1985116 h 2237474"/>
              <a:gd name="connsiteX180" fmla="*/ 2748833 w 12192000"/>
              <a:gd name="connsiteY180" fmla="*/ 1986323 h 2237474"/>
              <a:gd name="connsiteX181" fmla="*/ 2748661 w 12192000"/>
              <a:gd name="connsiteY181" fmla="*/ 1986122 h 2237474"/>
              <a:gd name="connsiteX182" fmla="*/ 2740251 w 12192000"/>
              <a:gd name="connsiteY182" fmla="*/ 1986946 h 2237474"/>
              <a:gd name="connsiteX183" fmla="*/ 2718916 w 12192000"/>
              <a:gd name="connsiteY183" fmla="*/ 1990867 h 2237474"/>
              <a:gd name="connsiteX184" fmla="*/ 2713522 w 12192000"/>
              <a:gd name="connsiteY184" fmla="*/ 1990173 h 2237474"/>
              <a:gd name="connsiteX185" fmla="*/ 2680597 w 12192000"/>
              <a:gd name="connsiteY185" fmla="*/ 1984996 h 2237474"/>
              <a:gd name="connsiteX186" fmla="*/ 2578178 w 12192000"/>
              <a:gd name="connsiteY186" fmla="*/ 1990531 h 2237474"/>
              <a:gd name="connsiteX187" fmla="*/ 2476147 w 12192000"/>
              <a:gd name="connsiteY187" fmla="*/ 1998305 h 2237474"/>
              <a:gd name="connsiteX188" fmla="*/ 2373568 w 12192000"/>
              <a:gd name="connsiteY188" fmla="*/ 2003219 h 2237474"/>
              <a:gd name="connsiteX189" fmla="*/ 2321399 w 12192000"/>
              <a:gd name="connsiteY189" fmla="*/ 1989467 h 2237474"/>
              <a:gd name="connsiteX190" fmla="*/ 2315525 w 12192000"/>
              <a:gd name="connsiteY190" fmla="*/ 1989708 h 2237474"/>
              <a:gd name="connsiteX191" fmla="*/ 2300792 w 12192000"/>
              <a:gd name="connsiteY191" fmla="*/ 1994290 h 2237474"/>
              <a:gd name="connsiteX192" fmla="*/ 2295469 w 12192000"/>
              <a:gd name="connsiteY192" fmla="*/ 1996659 h 2237474"/>
              <a:gd name="connsiteX193" fmla="*/ 2287219 w 12192000"/>
              <a:gd name="connsiteY193" fmla="*/ 1998750 h 2237474"/>
              <a:gd name="connsiteX194" fmla="*/ 2286948 w 12192000"/>
              <a:gd name="connsiteY194" fmla="*/ 1998596 h 2237474"/>
              <a:gd name="connsiteX195" fmla="*/ 2243069 w 12192000"/>
              <a:gd name="connsiteY195" fmla="*/ 2015111 h 2237474"/>
              <a:gd name="connsiteX196" fmla="*/ 2186609 w 12192000"/>
              <a:gd name="connsiteY196" fmla="*/ 2008263 h 2237474"/>
              <a:gd name="connsiteX197" fmla="*/ 2164831 w 12192000"/>
              <a:gd name="connsiteY197" fmla="*/ 2010143 h 2237474"/>
              <a:gd name="connsiteX198" fmla="*/ 2152836 w 12192000"/>
              <a:gd name="connsiteY198" fmla="*/ 2010048 h 2237474"/>
              <a:gd name="connsiteX199" fmla="*/ 2117102 w 12192000"/>
              <a:gd name="connsiteY199" fmla="*/ 2023004 h 2237474"/>
              <a:gd name="connsiteX200" fmla="*/ 2111935 w 12192000"/>
              <a:gd name="connsiteY200" fmla="*/ 2023163 h 2237474"/>
              <a:gd name="connsiteX201" fmla="*/ 2089991 w 12192000"/>
              <a:gd name="connsiteY201" fmla="*/ 2034193 h 2237474"/>
              <a:gd name="connsiteX202" fmla="*/ 2058061 w 12192000"/>
              <a:gd name="connsiteY202" fmla="*/ 2047942 h 2237474"/>
              <a:gd name="connsiteX203" fmla="*/ 2055737 w 12192000"/>
              <a:gd name="connsiteY203" fmla="*/ 2047704 h 2237474"/>
              <a:gd name="connsiteX204" fmla="*/ 2042244 w 12192000"/>
              <a:gd name="connsiteY204" fmla="*/ 2055560 h 2237474"/>
              <a:gd name="connsiteX205" fmla="*/ 1976224 w 12192000"/>
              <a:gd name="connsiteY205" fmla="*/ 2074257 h 2237474"/>
              <a:gd name="connsiteX206" fmla="*/ 1877728 w 12192000"/>
              <a:gd name="connsiteY206" fmla="*/ 2101004 h 2237474"/>
              <a:gd name="connsiteX207" fmla="*/ 1759056 w 12192000"/>
              <a:gd name="connsiteY207" fmla="*/ 2125608 h 2237474"/>
              <a:gd name="connsiteX208" fmla="*/ 1637948 w 12192000"/>
              <a:gd name="connsiteY208" fmla="*/ 2172597 h 2237474"/>
              <a:gd name="connsiteX209" fmla="*/ 1434549 w 12192000"/>
              <a:gd name="connsiteY209" fmla="*/ 2234522 h 2237474"/>
              <a:gd name="connsiteX210" fmla="*/ 1398481 w 12192000"/>
              <a:gd name="connsiteY210" fmla="*/ 2237074 h 2237474"/>
              <a:gd name="connsiteX211" fmla="*/ 1398407 w 12192000"/>
              <a:gd name="connsiteY211" fmla="*/ 2237095 h 2237474"/>
              <a:gd name="connsiteX212" fmla="*/ 1370962 w 12192000"/>
              <a:gd name="connsiteY212" fmla="*/ 2237474 h 2237474"/>
              <a:gd name="connsiteX213" fmla="*/ 1356367 w 12192000"/>
              <a:gd name="connsiteY213" fmla="*/ 2235089 h 2237474"/>
              <a:gd name="connsiteX214" fmla="*/ 1324828 w 12192000"/>
              <a:gd name="connsiteY214" fmla="*/ 2231968 h 2237474"/>
              <a:gd name="connsiteX215" fmla="*/ 1297744 w 12192000"/>
              <a:gd name="connsiteY215" fmla="*/ 2235849 h 2237474"/>
              <a:gd name="connsiteX216" fmla="*/ 1286236 w 12192000"/>
              <a:gd name="connsiteY216" fmla="*/ 2233135 h 2237474"/>
              <a:gd name="connsiteX217" fmla="*/ 1283504 w 12192000"/>
              <a:gd name="connsiteY217" fmla="*/ 2233797 h 2237474"/>
              <a:gd name="connsiteX218" fmla="*/ 1279765 w 12192000"/>
              <a:gd name="connsiteY218" fmla="*/ 2229639 h 2237474"/>
              <a:gd name="connsiteX219" fmla="*/ 1195347 w 12192000"/>
              <a:gd name="connsiteY219" fmla="*/ 2212354 h 2237474"/>
              <a:gd name="connsiteX220" fmla="*/ 970251 w 12192000"/>
              <a:gd name="connsiteY220" fmla="*/ 2221029 h 2237474"/>
              <a:gd name="connsiteX221" fmla="*/ 812914 w 12192000"/>
              <a:gd name="connsiteY221" fmla="*/ 2202752 h 2237474"/>
              <a:gd name="connsiteX222" fmla="*/ 800195 w 12192000"/>
              <a:gd name="connsiteY222" fmla="*/ 2209407 h 2237474"/>
              <a:gd name="connsiteX223" fmla="*/ 784978 w 12192000"/>
              <a:gd name="connsiteY223" fmla="*/ 2212360 h 2237474"/>
              <a:gd name="connsiteX224" fmla="*/ 681987 w 12192000"/>
              <a:gd name="connsiteY224" fmla="*/ 2216757 h 2237474"/>
              <a:gd name="connsiteX225" fmla="*/ 669923 w 12192000"/>
              <a:gd name="connsiteY225" fmla="*/ 2211682 h 2237474"/>
              <a:gd name="connsiteX226" fmla="*/ 648680 w 12192000"/>
              <a:gd name="connsiteY226" fmla="*/ 2206229 h 2237474"/>
              <a:gd name="connsiteX227" fmla="*/ 597225 w 12192000"/>
              <a:gd name="connsiteY227" fmla="*/ 2180999 h 2237474"/>
              <a:gd name="connsiteX228" fmla="*/ 558449 w 12192000"/>
              <a:gd name="connsiteY228" fmla="*/ 2182346 h 2237474"/>
              <a:gd name="connsiteX229" fmla="*/ 550517 w 12192000"/>
              <a:gd name="connsiteY229" fmla="*/ 2182060 h 2237474"/>
              <a:gd name="connsiteX230" fmla="*/ 550309 w 12192000"/>
              <a:gd name="connsiteY230" fmla="*/ 2181825 h 2237474"/>
              <a:gd name="connsiteX231" fmla="*/ 541836 w 12192000"/>
              <a:gd name="connsiteY231" fmla="*/ 2181063 h 2237474"/>
              <a:gd name="connsiteX232" fmla="*/ 536057 w 12192000"/>
              <a:gd name="connsiteY232" fmla="*/ 2181537 h 2237474"/>
              <a:gd name="connsiteX233" fmla="*/ 520671 w 12192000"/>
              <a:gd name="connsiteY233" fmla="*/ 2180980 h 2237474"/>
              <a:gd name="connsiteX234" fmla="*/ 515024 w 12192000"/>
              <a:gd name="connsiteY234" fmla="*/ 2179258 h 2237474"/>
              <a:gd name="connsiteX235" fmla="*/ 512278 w 12192000"/>
              <a:gd name="connsiteY235" fmla="*/ 2176369 h 2237474"/>
              <a:gd name="connsiteX236" fmla="*/ 480419 w 12192000"/>
              <a:gd name="connsiteY236" fmla="*/ 2167807 h 2237474"/>
              <a:gd name="connsiteX237" fmla="*/ 413835 w 12192000"/>
              <a:gd name="connsiteY237" fmla="*/ 2156783 h 2237474"/>
              <a:gd name="connsiteX238" fmla="*/ 376513 w 12192000"/>
              <a:gd name="connsiteY238" fmla="*/ 2154014 h 2237474"/>
              <a:gd name="connsiteX239" fmla="*/ 273386 w 12192000"/>
              <a:gd name="connsiteY239" fmla="*/ 2142551 h 2237474"/>
              <a:gd name="connsiteX240" fmla="*/ 169207 w 12192000"/>
              <a:gd name="connsiteY240" fmla="*/ 2128100 h 2237474"/>
              <a:gd name="connsiteX241" fmla="*/ 93149 w 12192000"/>
              <a:gd name="connsiteY241" fmla="*/ 2105324 h 2237474"/>
              <a:gd name="connsiteX242" fmla="*/ 88109 w 12192000"/>
              <a:gd name="connsiteY242" fmla="*/ 2106704 h 2237474"/>
              <a:gd name="connsiteX243" fmla="*/ 80022 w 12192000"/>
              <a:gd name="connsiteY243" fmla="*/ 2107254 h 2237474"/>
              <a:gd name="connsiteX244" fmla="*/ 79717 w 12192000"/>
              <a:gd name="connsiteY244" fmla="*/ 2107046 h 2237474"/>
              <a:gd name="connsiteX245" fmla="*/ 72352 w 12192000"/>
              <a:gd name="connsiteY245" fmla="*/ 2107991 h 2237474"/>
              <a:gd name="connsiteX246" fmla="*/ 37645 w 12192000"/>
              <a:gd name="connsiteY246" fmla="*/ 2115401 h 2237474"/>
              <a:gd name="connsiteX247" fmla="*/ 4572 w 12192000"/>
              <a:gd name="connsiteY247" fmla="*/ 2111091 h 2237474"/>
              <a:gd name="connsiteX248" fmla="*/ 0 w 12192000"/>
              <a:gd name="connsiteY248" fmla="*/ 2110468 h 2237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Lst>
            <a:rect l="l" t="t" r="r" b="b"/>
            <a:pathLst>
              <a:path w="12192000" h="2237474">
                <a:moveTo>
                  <a:pt x="0" y="0"/>
                </a:moveTo>
                <a:lnTo>
                  <a:pt x="12192000" y="0"/>
                </a:lnTo>
                <a:lnTo>
                  <a:pt x="12192000" y="751299"/>
                </a:lnTo>
                <a:lnTo>
                  <a:pt x="12176759" y="759190"/>
                </a:lnTo>
                <a:cubicBezTo>
                  <a:pt x="12165968" y="763819"/>
                  <a:pt x="12157853" y="765770"/>
                  <a:pt x="12154948" y="762731"/>
                </a:cubicBezTo>
                <a:cubicBezTo>
                  <a:pt x="12116503" y="759396"/>
                  <a:pt x="12073342" y="763579"/>
                  <a:pt x="12047364" y="749662"/>
                </a:cubicBezTo>
                <a:cubicBezTo>
                  <a:pt x="12041261" y="730599"/>
                  <a:pt x="11914319" y="741909"/>
                  <a:pt x="11890686" y="732766"/>
                </a:cubicBezTo>
                <a:cubicBezTo>
                  <a:pt x="11832408" y="747890"/>
                  <a:pt x="11815359" y="777569"/>
                  <a:pt x="11782413" y="769868"/>
                </a:cubicBezTo>
                <a:cubicBezTo>
                  <a:pt x="11760031" y="763594"/>
                  <a:pt x="11675205" y="777151"/>
                  <a:pt x="11649954" y="749628"/>
                </a:cubicBezTo>
                <a:cubicBezTo>
                  <a:pt x="11608286" y="767874"/>
                  <a:pt x="11593031" y="740811"/>
                  <a:pt x="11560424" y="748017"/>
                </a:cubicBezTo>
                <a:cubicBezTo>
                  <a:pt x="11488916" y="747650"/>
                  <a:pt x="11449669" y="773362"/>
                  <a:pt x="11358455" y="747593"/>
                </a:cubicBezTo>
                <a:cubicBezTo>
                  <a:pt x="11316233" y="754756"/>
                  <a:pt x="11256313" y="713012"/>
                  <a:pt x="11165209" y="748852"/>
                </a:cubicBezTo>
                <a:cubicBezTo>
                  <a:pt x="11113345" y="753539"/>
                  <a:pt x="11140250" y="736122"/>
                  <a:pt x="11058755" y="749617"/>
                </a:cubicBezTo>
                <a:cubicBezTo>
                  <a:pt x="11036836" y="722990"/>
                  <a:pt x="10909903" y="759211"/>
                  <a:pt x="10884013" y="760728"/>
                </a:cubicBezTo>
                <a:cubicBezTo>
                  <a:pt x="10864519" y="743356"/>
                  <a:pt x="10853492" y="756172"/>
                  <a:pt x="10834688" y="757726"/>
                </a:cubicBezTo>
                <a:cubicBezTo>
                  <a:pt x="10826871" y="747343"/>
                  <a:pt x="10811086" y="746602"/>
                  <a:pt x="10805004" y="757573"/>
                </a:cubicBezTo>
                <a:cubicBezTo>
                  <a:pt x="10810951" y="784448"/>
                  <a:pt x="10744688" y="759043"/>
                  <a:pt x="10739478" y="776841"/>
                </a:cubicBezTo>
                <a:cubicBezTo>
                  <a:pt x="10678284" y="779408"/>
                  <a:pt x="10540854" y="756546"/>
                  <a:pt x="10458762" y="755400"/>
                </a:cubicBezTo>
                <a:cubicBezTo>
                  <a:pt x="10426976" y="747433"/>
                  <a:pt x="10362961" y="776166"/>
                  <a:pt x="10246919" y="769960"/>
                </a:cubicBezTo>
                <a:cubicBezTo>
                  <a:pt x="10231631" y="763610"/>
                  <a:pt x="10172943" y="749095"/>
                  <a:pt x="10167995" y="760843"/>
                </a:cubicBezTo>
                <a:cubicBezTo>
                  <a:pt x="10131971" y="759999"/>
                  <a:pt x="10021683" y="796978"/>
                  <a:pt x="9997044" y="780129"/>
                </a:cubicBezTo>
                <a:cubicBezTo>
                  <a:pt x="10001018" y="806225"/>
                  <a:pt x="9951331" y="779975"/>
                  <a:pt x="9943887" y="804141"/>
                </a:cubicBezTo>
                <a:lnTo>
                  <a:pt x="9918248" y="816628"/>
                </a:lnTo>
                <a:lnTo>
                  <a:pt x="9836148" y="858312"/>
                </a:lnTo>
                <a:lnTo>
                  <a:pt x="9823800" y="866604"/>
                </a:lnTo>
                <a:lnTo>
                  <a:pt x="9794684" y="864509"/>
                </a:lnTo>
                <a:lnTo>
                  <a:pt x="9778288" y="854362"/>
                </a:lnTo>
                <a:lnTo>
                  <a:pt x="9773886" y="857543"/>
                </a:lnTo>
                <a:cubicBezTo>
                  <a:pt x="9769008" y="863842"/>
                  <a:pt x="9766501" y="867741"/>
                  <a:pt x="9761459" y="862394"/>
                </a:cubicBezTo>
                <a:lnTo>
                  <a:pt x="9705768" y="894610"/>
                </a:lnTo>
                <a:cubicBezTo>
                  <a:pt x="9699860" y="897215"/>
                  <a:pt x="9692576" y="897590"/>
                  <a:pt x="9683005" y="894128"/>
                </a:cubicBezTo>
                <a:cubicBezTo>
                  <a:pt x="9664449" y="898200"/>
                  <a:pt x="9612100" y="914263"/>
                  <a:pt x="9594438" y="919051"/>
                </a:cubicBezTo>
                <a:lnTo>
                  <a:pt x="9577033" y="922857"/>
                </a:lnTo>
                <a:cubicBezTo>
                  <a:pt x="9568659" y="926175"/>
                  <a:pt x="9551353" y="936082"/>
                  <a:pt x="9544189" y="938966"/>
                </a:cubicBezTo>
                <a:cubicBezTo>
                  <a:pt x="9538380" y="940584"/>
                  <a:pt x="9541329" y="937538"/>
                  <a:pt x="9534048" y="940158"/>
                </a:cubicBezTo>
                <a:cubicBezTo>
                  <a:pt x="9533709" y="946069"/>
                  <a:pt x="9530854" y="951684"/>
                  <a:pt x="9500499" y="954680"/>
                </a:cubicBezTo>
                <a:cubicBezTo>
                  <a:pt x="9481230" y="968165"/>
                  <a:pt x="9456325" y="979029"/>
                  <a:pt x="9428195" y="986225"/>
                </a:cubicBezTo>
                <a:cubicBezTo>
                  <a:pt x="9422499" y="981315"/>
                  <a:pt x="9414660" y="991352"/>
                  <a:pt x="9410017" y="993931"/>
                </a:cubicBezTo>
                <a:cubicBezTo>
                  <a:pt x="9408360" y="990327"/>
                  <a:pt x="9395782" y="990863"/>
                  <a:pt x="9392919" y="994656"/>
                </a:cubicBezTo>
                <a:cubicBezTo>
                  <a:pt x="9310581" y="1024474"/>
                  <a:pt x="9345163" y="981210"/>
                  <a:pt x="9301293" y="1011593"/>
                </a:cubicBezTo>
                <a:cubicBezTo>
                  <a:pt x="9292916" y="1014346"/>
                  <a:pt x="9285483" y="1013807"/>
                  <a:pt x="9278619" y="1011878"/>
                </a:cubicBezTo>
                <a:lnTo>
                  <a:pt x="9268019" y="1007442"/>
                </a:lnTo>
                <a:lnTo>
                  <a:pt x="9234662" y="1023056"/>
                </a:lnTo>
                <a:cubicBezTo>
                  <a:pt x="9217868" y="1029197"/>
                  <a:pt x="9199852" y="1034202"/>
                  <a:pt x="9181033" y="1037921"/>
                </a:cubicBezTo>
                <a:cubicBezTo>
                  <a:pt x="9174974" y="1030923"/>
                  <a:pt x="9162516" y="1043719"/>
                  <a:pt x="9155969" y="1046804"/>
                </a:cubicBezTo>
                <a:cubicBezTo>
                  <a:pt x="9154734" y="1041866"/>
                  <a:pt x="9138567" y="1041606"/>
                  <a:pt x="9133985" y="1046450"/>
                </a:cubicBezTo>
                <a:cubicBezTo>
                  <a:pt x="9021681" y="1079910"/>
                  <a:pt x="9076377" y="1024799"/>
                  <a:pt x="9012987" y="1061986"/>
                </a:cubicBezTo>
                <a:lnTo>
                  <a:pt x="8968445" y="1052169"/>
                </a:lnTo>
                <a:lnTo>
                  <a:pt x="8958984" y="1057212"/>
                </a:lnTo>
                <a:cubicBezTo>
                  <a:pt x="8920115" y="1062770"/>
                  <a:pt x="8906181" y="1053838"/>
                  <a:pt x="8886001" y="1067468"/>
                </a:cubicBezTo>
                <a:cubicBezTo>
                  <a:pt x="8847384" y="1050046"/>
                  <a:pt x="8863283" y="1068286"/>
                  <a:pt x="8838610" y="1075091"/>
                </a:cubicBezTo>
                <a:cubicBezTo>
                  <a:pt x="8816007" y="1080079"/>
                  <a:pt x="8773923" y="1092257"/>
                  <a:pt x="8750383" y="1097387"/>
                </a:cubicBezTo>
                <a:cubicBezTo>
                  <a:pt x="8735450" y="1116502"/>
                  <a:pt x="8721220" y="1097372"/>
                  <a:pt x="8697365" y="1105869"/>
                </a:cubicBezTo>
                <a:cubicBezTo>
                  <a:pt x="8687037" y="1113735"/>
                  <a:pt x="8678781" y="1115961"/>
                  <a:pt x="8665605" y="1110791"/>
                </a:cubicBezTo>
                <a:cubicBezTo>
                  <a:pt x="8618410" y="1148662"/>
                  <a:pt x="8633049" y="1116609"/>
                  <a:pt x="8584946" y="1135226"/>
                </a:cubicBezTo>
                <a:cubicBezTo>
                  <a:pt x="8544020" y="1153499"/>
                  <a:pt x="8496232" y="1168229"/>
                  <a:pt x="8460755" y="1203427"/>
                </a:cubicBezTo>
                <a:cubicBezTo>
                  <a:pt x="8454928" y="1212828"/>
                  <a:pt x="8436573" y="1218574"/>
                  <a:pt x="8419755" y="1216260"/>
                </a:cubicBezTo>
                <a:cubicBezTo>
                  <a:pt x="8416861" y="1215863"/>
                  <a:pt x="8414124" y="1215234"/>
                  <a:pt x="8411626" y="1214397"/>
                </a:cubicBezTo>
                <a:cubicBezTo>
                  <a:pt x="8391326" y="1238641"/>
                  <a:pt x="8371389" y="1231045"/>
                  <a:pt x="8363469" y="1246658"/>
                </a:cubicBezTo>
                <a:cubicBezTo>
                  <a:pt x="8322316" y="1258746"/>
                  <a:pt x="8283162" y="1250600"/>
                  <a:pt x="8275497" y="1264396"/>
                </a:cubicBezTo>
                <a:cubicBezTo>
                  <a:pt x="8253233" y="1266996"/>
                  <a:pt x="8218383" y="1257577"/>
                  <a:pt x="8206287" y="1273060"/>
                </a:cubicBezTo>
                <a:cubicBezTo>
                  <a:pt x="8200396" y="1262794"/>
                  <a:pt x="8183827" y="1285000"/>
                  <a:pt x="8168705" y="1279956"/>
                </a:cubicBezTo>
                <a:cubicBezTo>
                  <a:pt x="8157611" y="1275235"/>
                  <a:pt x="8149996" y="1280870"/>
                  <a:pt x="8139997" y="1282713"/>
                </a:cubicBezTo>
                <a:cubicBezTo>
                  <a:pt x="8125566" y="1279776"/>
                  <a:pt x="8084128" y="1294221"/>
                  <a:pt x="8074238" y="1301895"/>
                </a:cubicBezTo>
                <a:cubicBezTo>
                  <a:pt x="8052170" y="1326903"/>
                  <a:pt x="7986951" y="1319381"/>
                  <a:pt x="7968292" y="1338779"/>
                </a:cubicBezTo>
                <a:cubicBezTo>
                  <a:pt x="7960694" y="1342282"/>
                  <a:pt x="7952937" y="1344333"/>
                  <a:pt x="7945122" y="1345477"/>
                </a:cubicBezTo>
                <a:lnTo>
                  <a:pt x="7922771" y="1346645"/>
                </a:lnTo>
                <a:lnTo>
                  <a:pt x="7915461" y="1342919"/>
                </a:lnTo>
                <a:lnTo>
                  <a:pt x="7902328" y="1345865"/>
                </a:lnTo>
                <a:lnTo>
                  <a:pt x="7898322" y="1345689"/>
                </a:lnTo>
                <a:lnTo>
                  <a:pt x="7875879" y="1345646"/>
                </a:lnTo>
                <a:cubicBezTo>
                  <a:pt x="7890672" y="1367295"/>
                  <a:pt x="7816428" y="1353520"/>
                  <a:pt x="7840612" y="1369373"/>
                </a:cubicBezTo>
                <a:cubicBezTo>
                  <a:pt x="7803208" y="1375918"/>
                  <a:pt x="7836041" y="1389289"/>
                  <a:pt x="7786819" y="1378970"/>
                </a:cubicBezTo>
                <a:cubicBezTo>
                  <a:pt x="7732613" y="1405648"/>
                  <a:pt x="7587405" y="1382806"/>
                  <a:pt x="7548172" y="1417460"/>
                </a:cubicBezTo>
                <a:cubicBezTo>
                  <a:pt x="7551327" y="1405830"/>
                  <a:pt x="7499280" y="1470447"/>
                  <a:pt x="7483437" y="1478152"/>
                </a:cubicBezTo>
                <a:cubicBezTo>
                  <a:pt x="7446517" y="1491067"/>
                  <a:pt x="7432754" y="1502351"/>
                  <a:pt x="7377870" y="1523319"/>
                </a:cubicBezTo>
                <a:cubicBezTo>
                  <a:pt x="7324166" y="1536168"/>
                  <a:pt x="7290459" y="1563749"/>
                  <a:pt x="7230737" y="1562633"/>
                </a:cubicBezTo>
                <a:cubicBezTo>
                  <a:pt x="7229794" y="1566487"/>
                  <a:pt x="7227568" y="1569908"/>
                  <a:pt x="7224458" y="1573008"/>
                </a:cubicBezTo>
                <a:lnTo>
                  <a:pt x="7213486" y="1580987"/>
                </a:lnTo>
                <a:lnTo>
                  <a:pt x="7210972" y="1580856"/>
                </a:lnTo>
                <a:lnTo>
                  <a:pt x="7183121" y="1595162"/>
                </a:lnTo>
                <a:lnTo>
                  <a:pt x="7164601" y="1606490"/>
                </a:lnTo>
                <a:lnTo>
                  <a:pt x="7159286" y="1606850"/>
                </a:lnTo>
                <a:cubicBezTo>
                  <a:pt x="7150961" y="1609262"/>
                  <a:pt x="7125743" y="1618162"/>
                  <a:pt x="7114651" y="1620959"/>
                </a:cubicBezTo>
                <a:cubicBezTo>
                  <a:pt x="7109310" y="1606138"/>
                  <a:pt x="7106695" y="1617324"/>
                  <a:pt x="7092727" y="1623628"/>
                </a:cubicBezTo>
                <a:cubicBezTo>
                  <a:pt x="7081313" y="1602012"/>
                  <a:pt x="7049394" y="1627301"/>
                  <a:pt x="7031309" y="1619451"/>
                </a:cubicBezTo>
                <a:cubicBezTo>
                  <a:pt x="7021305" y="1624569"/>
                  <a:pt x="7010515" y="1629587"/>
                  <a:pt x="6999084" y="1634317"/>
                </a:cubicBezTo>
                <a:lnTo>
                  <a:pt x="6992107" y="1636860"/>
                </a:lnTo>
                <a:lnTo>
                  <a:pt x="6991765" y="1636725"/>
                </a:lnTo>
                <a:cubicBezTo>
                  <a:pt x="6989813" y="1636884"/>
                  <a:pt x="6987353" y="1637572"/>
                  <a:pt x="6983996" y="1639040"/>
                </a:cubicBezTo>
                <a:lnTo>
                  <a:pt x="6979383" y="1641496"/>
                </a:lnTo>
                <a:lnTo>
                  <a:pt x="6900177" y="1636016"/>
                </a:lnTo>
                <a:cubicBezTo>
                  <a:pt x="6859708" y="1641136"/>
                  <a:pt x="6829973" y="1628753"/>
                  <a:pt x="6795372" y="1644845"/>
                </a:cubicBezTo>
                <a:cubicBezTo>
                  <a:pt x="6757466" y="1649571"/>
                  <a:pt x="6723150" y="1647290"/>
                  <a:pt x="6692251" y="1656357"/>
                </a:cubicBezTo>
                <a:cubicBezTo>
                  <a:pt x="6678032" y="1652894"/>
                  <a:pt x="6665282" y="1652445"/>
                  <a:pt x="6655235" y="1661869"/>
                </a:cubicBezTo>
                <a:cubicBezTo>
                  <a:pt x="6619334" y="1664040"/>
                  <a:pt x="6608179" y="1654034"/>
                  <a:pt x="6587857" y="1665769"/>
                </a:cubicBezTo>
                <a:lnTo>
                  <a:pt x="6554894" y="1664428"/>
                </a:lnTo>
                <a:lnTo>
                  <a:pt x="6551579" y="1662213"/>
                </a:lnTo>
                <a:lnTo>
                  <a:pt x="6545693" y="1661776"/>
                </a:lnTo>
                <a:lnTo>
                  <a:pt x="6530561" y="1664619"/>
                </a:lnTo>
                <a:lnTo>
                  <a:pt x="6525028" y="1666354"/>
                </a:lnTo>
                <a:cubicBezTo>
                  <a:pt x="6521154" y="1667301"/>
                  <a:pt x="6518510" y="1667613"/>
                  <a:pt x="6516595" y="1667475"/>
                </a:cubicBezTo>
                <a:lnTo>
                  <a:pt x="6516340" y="1667291"/>
                </a:lnTo>
                <a:lnTo>
                  <a:pt x="6508541" y="1668757"/>
                </a:lnTo>
                <a:cubicBezTo>
                  <a:pt x="6495493" y="1671715"/>
                  <a:pt x="6482908" y="1675051"/>
                  <a:pt x="6471012" y="1678604"/>
                </a:cubicBezTo>
                <a:cubicBezTo>
                  <a:pt x="6457809" y="1668164"/>
                  <a:pt x="6415506" y="1688334"/>
                  <a:pt x="6415265" y="1665317"/>
                </a:cubicBezTo>
                <a:cubicBezTo>
                  <a:pt x="6399063" y="1669446"/>
                  <a:pt x="6391173" y="1680085"/>
                  <a:pt x="6393343" y="1664672"/>
                </a:cubicBezTo>
                <a:lnTo>
                  <a:pt x="6380457" y="1662376"/>
                </a:lnTo>
                <a:lnTo>
                  <a:pt x="6280959" y="1689329"/>
                </a:lnTo>
                <a:lnTo>
                  <a:pt x="6266765" y="1695560"/>
                </a:lnTo>
                <a:cubicBezTo>
                  <a:pt x="6262331" y="1698152"/>
                  <a:pt x="6258580" y="1701192"/>
                  <a:pt x="6255823" y="1704850"/>
                </a:cubicBezTo>
                <a:cubicBezTo>
                  <a:pt x="6200184" y="1694834"/>
                  <a:pt x="6155082" y="1716996"/>
                  <a:pt x="6098321" y="1721646"/>
                </a:cubicBezTo>
                <a:cubicBezTo>
                  <a:pt x="6036511" y="1734126"/>
                  <a:pt x="5902526" y="1770074"/>
                  <a:pt x="5880652" y="1779643"/>
                </a:cubicBezTo>
                <a:cubicBezTo>
                  <a:pt x="5862008" y="1784877"/>
                  <a:pt x="5777344" y="1786304"/>
                  <a:pt x="5785959" y="1775307"/>
                </a:cubicBezTo>
                <a:cubicBezTo>
                  <a:pt x="5732223" y="1803618"/>
                  <a:pt x="5707481" y="1784706"/>
                  <a:pt x="5643534" y="1802919"/>
                </a:cubicBezTo>
                <a:lnTo>
                  <a:pt x="5518799" y="1818312"/>
                </a:lnTo>
                <a:lnTo>
                  <a:pt x="5505014" y="1819259"/>
                </a:lnTo>
                <a:lnTo>
                  <a:pt x="5499949" y="1814490"/>
                </a:lnTo>
                <a:lnTo>
                  <a:pt x="5453307" y="1815450"/>
                </a:lnTo>
                <a:cubicBezTo>
                  <a:pt x="5433075" y="1827706"/>
                  <a:pt x="5395563" y="1821122"/>
                  <a:pt x="5364192" y="1826074"/>
                </a:cubicBezTo>
                <a:lnTo>
                  <a:pt x="5350380" y="1830891"/>
                </a:lnTo>
                <a:lnTo>
                  <a:pt x="5259633" y="1837160"/>
                </a:lnTo>
                <a:lnTo>
                  <a:pt x="5197513" y="1844718"/>
                </a:lnTo>
                <a:lnTo>
                  <a:pt x="5184170" y="1849402"/>
                </a:lnTo>
                <a:lnTo>
                  <a:pt x="5168852" y="1844846"/>
                </a:lnTo>
                <a:cubicBezTo>
                  <a:pt x="5166986" y="1843561"/>
                  <a:pt x="5165478" y="1842127"/>
                  <a:pt x="5164370" y="1840597"/>
                </a:cubicBezTo>
                <a:lnTo>
                  <a:pt x="5114927" y="1847827"/>
                </a:lnTo>
                <a:lnTo>
                  <a:pt x="5108970" y="1847935"/>
                </a:lnTo>
                <a:lnTo>
                  <a:pt x="5067961" y="1845917"/>
                </a:lnTo>
                <a:lnTo>
                  <a:pt x="5007075" y="1838626"/>
                </a:lnTo>
                <a:cubicBezTo>
                  <a:pt x="4987003" y="1833546"/>
                  <a:pt x="4969259" y="1814096"/>
                  <a:pt x="4944087" y="1823332"/>
                </a:cubicBezTo>
                <a:cubicBezTo>
                  <a:pt x="4949882" y="1812650"/>
                  <a:pt x="4914396" y="1826154"/>
                  <a:pt x="4907662" y="1816900"/>
                </a:cubicBezTo>
                <a:cubicBezTo>
                  <a:pt x="4903760" y="1809237"/>
                  <a:pt x="4892087" y="1811549"/>
                  <a:pt x="4882386" y="1809844"/>
                </a:cubicBezTo>
                <a:cubicBezTo>
                  <a:pt x="4874062" y="1802609"/>
                  <a:pt x="4826962" y="1801349"/>
                  <a:pt x="4811440" y="1804655"/>
                </a:cubicBezTo>
                <a:cubicBezTo>
                  <a:pt x="4768806" y="1818748"/>
                  <a:pt x="4725356" y="1790961"/>
                  <a:pt x="4691075" y="1801389"/>
                </a:cubicBezTo>
                <a:cubicBezTo>
                  <a:pt x="4663743" y="1799478"/>
                  <a:pt x="4655044" y="1795479"/>
                  <a:pt x="4647449" y="1793181"/>
                </a:cubicBezTo>
                <a:lnTo>
                  <a:pt x="4645504" y="1787606"/>
                </a:lnTo>
                <a:lnTo>
                  <a:pt x="4632229" y="1785815"/>
                </a:lnTo>
                <a:lnTo>
                  <a:pt x="4629273" y="1784355"/>
                </a:lnTo>
                <a:cubicBezTo>
                  <a:pt x="4623639" y="1781544"/>
                  <a:pt x="4617950" y="1778917"/>
                  <a:pt x="4611738" y="1776964"/>
                </a:cubicBezTo>
                <a:cubicBezTo>
                  <a:pt x="4601379" y="1800272"/>
                  <a:pt x="4557197" y="1764196"/>
                  <a:pt x="4560070" y="1785640"/>
                </a:cubicBezTo>
                <a:lnTo>
                  <a:pt x="4536503" y="1785334"/>
                </a:lnTo>
                <a:lnTo>
                  <a:pt x="4513724" y="1791996"/>
                </a:lnTo>
                <a:lnTo>
                  <a:pt x="4501513" y="1799835"/>
                </a:lnTo>
                <a:lnTo>
                  <a:pt x="4459076" y="1813003"/>
                </a:lnTo>
                <a:lnTo>
                  <a:pt x="4459810" y="1797886"/>
                </a:lnTo>
                <a:lnTo>
                  <a:pt x="4379064" y="1817177"/>
                </a:lnTo>
                <a:lnTo>
                  <a:pt x="4319209" y="1834833"/>
                </a:lnTo>
                <a:lnTo>
                  <a:pt x="4306907" y="1841641"/>
                </a:lnTo>
                <a:lnTo>
                  <a:pt x="4290981" y="1839677"/>
                </a:lnTo>
                <a:cubicBezTo>
                  <a:pt x="4288909" y="1838717"/>
                  <a:pt x="4287163" y="1837555"/>
                  <a:pt x="4285792" y="1836231"/>
                </a:cubicBezTo>
                <a:lnTo>
                  <a:pt x="4238372" y="1851480"/>
                </a:lnTo>
                <a:lnTo>
                  <a:pt x="4232517" y="1852567"/>
                </a:lnTo>
                <a:lnTo>
                  <a:pt x="4191732" y="1857328"/>
                </a:lnTo>
                <a:lnTo>
                  <a:pt x="4065532" y="1855477"/>
                </a:lnTo>
                <a:cubicBezTo>
                  <a:pt x="4069305" y="1844009"/>
                  <a:pt x="4036780" y="1863138"/>
                  <a:pt x="4028460" y="1855137"/>
                </a:cubicBezTo>
                <a:cubicBezTo>
                  <a:pt x="4023224" y="1848238"/>
                  <a:pt x="4012138" y="1852433"/>
                  <a:pt x="4002267" y="1852352"/>
                </a:cubicBezTo>
                <a:cubicBezTo>
                  <a:pt x="3992749" y="1846600"/>
                  <a:pt x="3946095" y="1853107"/>
                  <a:pt x="3931396" y="1858915"/>
                </a:cubicBezTo>
                <a:cubicBezTo>
                  <a:pt x="3891932" y="1879798"/>
                  <a:pt x="3844059" y="1859600"/>
                  <a:pt x="3812162" y="1875501"/>
                </a:cubicBezTo>
                <a:cubicBezTo>
                  <a:pt x="3784875" y="1878116"/>
                  <a:pt x="3775574" y="1875612"/>
                  <a:pt x="3767672" y="1874600"/>
                </a:cubicBezTo>
                <a:lnTo>
                  <a:pt x="3764741" y="1869433"/>
                </a:lnTo>
                <a:lnTo>
                  <a:pt x="3751332" y="1869854"/>
                </a:lnTo>
                <a:lnTo>
                  <a:pt x="3748155" y="1868903"/>
                </a:lnTo>
                <a:cubicBezTo>
                  <a:pt x="3742091" y="1867062"/>
                  <a:pt x="3736007" y="1865414"/>
                  <a:pt x="3729530" y="1864513"/>
                </a:cubicBezTo>
                <a:cubicBezTo>
                  <a:pt x="3723549" y="1889158"/>
                  <a:pt x="3673453" y="1860919"/>
                  <a:pt x="3680177" y="1881552"/>
                </a:cubicBezTo>
                <a:cubicBezTo>
                  <a:pt x="3643549" y="1880892"/>
                  <a:pt x="3599470" y="1913398"/>
                  <a:pt x="3567259" y="1893482"/>
                </a:cubicBezTo>
                <a:cubicBezTo>
                  <a:pt x="3512865" y="1897927"/>
                  <a:pt x="3463644" y="1898121"/>
                  <a:pt x="3405770" y="1904591"/>
                </a:cubicBezTo>
                <a:cubicBezTo>
                  <a:pt x="3361027" y="1917619"/>
                  <a:pt x="3312439" y="1902759"/>
                  <a:pt x="3280097" y="1919610"/>
                </a:cubicBezTo>
                <a:cubicBezTo>
                  <a:pt x="3228353" y="1917339"/>
                  <a:pt x="3163854" y="1927961"/>
                  <a:pt x="3123424" y="1952930"/>
                </a:cubicBezTo>
                <a:cubicBezTo>
                  <a:pt x="3067921" y="1955455"/>
                  <a:pt x="3058626" y="1970554"/>
                  <a:pt x="3009910" y="1957866"/>
                </a:cubicBezTo>
                <a:cubicBezTo>
                  <a:pt x="3005875" y="1961558"/>
                  <a:pt x="3001138" y="1964570"/>
                  <a:pt x="2995934" y="1967085"/>
                </a:cubicBezTo>
                <a:lnTo>
                  <a:pt x="2980071" y="1972988"/>
                </a:lnTo>
                <a:lnTo>
                  <a:pt x="2978094" y="1972369"/>
                </a:lnTo>
                <a:lnTo>
                  <a:pt x="2942858" y="1981367"/>
                </a:lnTo>
                <a:lnTo>
                  <a:pt x="2875436" y="1996977"/>
                </a:lnTo>
                <a:lnTo>
                  <a:pt x="2874892" y="1996085"/>
                </a:lnTo>
                <a:cubicBezTo>
                  <a:pt x="2872808" y="1994277"/>
                  <a:pt x="2869648" y="1993306"/>
                  <a:pt x="2864145" y="1994061"/>
                </a:cubicBezTo>
                <a:cubicBezTo>
                  <a:pt x="2872218" y="1978115"/>
                  <a:pt x="2860603" y="1988862"/>
                  <a:pt x="2843662" y="1992498"/>
                </a:cubicBezTo>
                <a:cubicBezTo>
                  <a:pt x="2852423" y="1968542"/>
                  <a:pt x="2804535" y="1987804"/>
                  <a:pt x="2796128" y="1976403"/>
                </a:cubicBezTo>
                <a:cubicBezTo>
                  <a:pt x="2783487" y="1979614"/>
                  <a:pt x="2770278" y="1982573"/>
                  <a:pt x="2756784" y="1985116"/>
                </a:cubicBezTo>
                <a:lnTo>
                  <a:pt x="2748833" y="1986323"/>
                </a:lnTo>
                <a:cubicBezTo>
                  <a:pt x="2748775" y="1986256"/>
                  <a:pt x="2748719" y="1986188"/>
                  <a:pt x="2748661" y="1986122"/>
                </a:cubicBezTo>
                <a:cubicBezTo>
                  <a:pt x="2746906" y="1985902"/>
                  <a:pt x="2744280" y="1986117"/>
                  <a:pt x="2740251" y="1986946"/>
                </a:cubicBezTo>
                <a:lnTo>
                  <a:pt x="2718916" y="1990867"/>
                </a:lnTo>
                <a:lnTo>
                  <a:pt x="2713522" y="1990173"/>
                </a:lnTo>
                <a:lnTo>
                  <a:pt x="2680597" y="1984996"/>
                </a:lnTo>
                <a:cubicBezTo>
                  <a:pt x="2658416" y="1985461"/>
                  <a:pt x="2612251" y="1988312"/>
                  <a:pt x="2578178" y="1990531"/>
                </a:cubicBezTo>
                <a:cubicBezTo>
                  <a:pt x="2545413" y="1998704"/>
                  <a:pt x="2513846" y="1994934"/>
                  <a:pt x="2476147" y="1998305"/>
                </a:cubicBezTo>
                <a:cubicBezTo>
                  <a:pt x="2437134" y="2013637"/>
                  <a:pt x="2413847" y="1999542"/>
                  <a:pt x="2373568" y="2003219"/>
                </a:cubicBezTo>
                <a:cubicBezTo>
                  <a:pt x="2341422" y="2024631"/>
                  <a:pt x="2342856" y="1992997"/>
                  <a:pt x="2321399" y="1989467"/>
                </a:cubicBezTo>
                <a:lnTo>
                  <a:pt x="2315525" y="1989708"/>
                </a:lnTo>
                <a:lnTo>
                  <a:pt x="2300792" y="1994290"/>
                </a:lnTo>
                <a:lnTo>
                  <a:pt x="2295469" y="1996659"/>
                </a:lnTo>
                <a:cubicBezTo>
                  <a:pt x="2291722" y="1998049"/>
                  <a:pt x="2289127" y="1998665"/>
                  <a:pt x="2287219" y="1998750"/>
                </a:cubicBezTo>
                <a:lnTo>
                  <a:pt x="2286948" y="1998596"/>
                </a:lnTo>
                <a:lnTo>
                  <a:pt x="2243069" y="2015111"/>
                </a:lnTo>
                <a:cubicBezTo>
                  <a:pt x="2229030" y="2006206"/>
                  <a:pt x="2188966" y="2031217"/>
                  <a:pt x="2186609" y="2008263"/>
                </a:cubicBezTo>
                <a:cubicBezTo>
                  <a:pt x="2170936" y="2014251"/>
                  <a:pt x="2164097" y="2025782"/>
                  <a:pt x="2164831" y="2010143"/>
                </a:cubicBezTo>
                <a:cubicBezTo>
                  <a:pt x="2159536" y="2011705"/>
                  <a:pt x="2155830" y="2011340"/>
                  <a:pt x="2152836" y="2010048"/>
                </a:cubicBezTo>
                <a:lnTo>
                  <a:pt x="2117102" y="2023004"/>
                </a:lnTo>
                <a:lnTo>
                  <a:pt x="2111935" y="2023163"/>
                </a:lnTo>
                <a:lnTo>
                  <a:pt x="2089991" y="2034193"/>
                </a:lnTo>
                <a:lnTo>
                  <a:pt x="2058061" y="2047942"/>
                </a:lnTo>
                <a:lnTo>
                  <a:pt x="2055737" y="2047704"/>
                </a:lnTo>
                <a:lnTo>
                  <a:pt x="2042244" y="2055560"/>
                </a:lnTo>
                <a:cubicBezTo>
                  <a:pt x="2038090" y="2058656"/>
                  <a:pt x="1978623" y="2070285"/>
                  <a:pt x="1976224" y="2074257"/>
                </a:cubicBezTo>
                <a:cubicBezTo>
                  <a:pt x="1920172" y="2070662"/>
                  <a:pt x="1933546" y="2089824"/>
                  <a:pt x="1877728" y="2101004"/>
                </a:cubicBezTo>
                <a:cubicBezTo>
                  <a:pt x="1839146" y="2101989"/>
                  <a:pt x="1818769" y="2108983"/>
                  <a:pt x="1759056" y="2125608"/>
                </a:cubicBezTo>
                <a:cubicBezTo>
                  <a:pt x="1719091" y="2137539"/>
                  <a:pt x="1691494" y="2161097"/>
                  <a:pt x="1637948" y="2172597"/>
                </a:cubicBezTo>
                <a:cubicBezTo>
                  <a:pt x="1587306" y="2207053"/>
                  <a:pt x="1496241" y="2208973"/>
                  <a:pt x="1434549" y="2234522"/>
                </a:cubicBezTo>
                <a:cubicBezTo>
                  <a:pt x="1402655" y="2224964"/>
                  <a:pt x="1409212" y="2231152"/>
                  <a:pt x="1398481" y="2237074"/>
                </a:cubicBezTo>
                <a:cubicBezTo>
                  <a:pt x="1398456" y="2237082"/>
                  <a:pt x="1398432" y="2237089"/>
                  <a:pt x="1398407" y="2237095"/>
                </a:cubicBezTo>
                <a:lnTo>
                  <a:pt x="1370962" y="2237474"/>
                </a:lnTo>
                <a:lnTo>
                  <a:pt x="1356367" y="2235089"/>
                </a:lnTo>
                <a:cubicBezTo>
                  <a:pt x="1346056" y="2233320"/>
                  <a:pt x="1335986" y="2231930"/>
                  <a:pt x="1324828" y="2231968"/>
                </a:cubicBezTo>
                <a:lnTo>
                  <a:pt x="1297744" y="2235849"/>
                </a:lnTo>
                <a:lnTo>
                  <a:pt x="1286236" y="2233135"/>
                </a:lnTo>
                <a:lnTo>
                  <a:pt x="1283504" y="2233797"/>
                </a:lnTo>
                <a:lnTo>
                  <a:pt x="1279765" y="2229639"/>
                </a:lnTo>
                <a:cubicBezTo>
                  <a:pt x="1260110" y="2221111"/>
                  <a:pt x="1209850" y="2211602"/>
                  <a:pt x="1195347" y="2212354"/>
                </a:cubicBezTo>
                <a:cubicBezTo>
                  <a:pt x="1171903" y="2216875"/>
                  <a:pt x="1033292" y="2222456"/>
                  <a:pt x="970251" y="2221029"/>
                </a:cubicBezTo>
                <a:cubicBezTo>
                  <a:pt x="913858" y="2213074"/>
                  <a:pt x="864984" y="2224767"/>
                  <a:pt x="812914" y="2202752"/>
                </a:cubicBezTo>
                <a:cubicBezTo>
                  <a:pt x="809419" y="2205714"/>
                  <a:pt x="805091" y="2207855"/>
                  <a:pt x="800195" y="2209407"/>
                </a:cubicBezTo>
                <a:lnTo>
                  <a:pt x="784978" y="2212360"/>
                </a:lnTo>
                <a:lnTo>
                  <a:pt x="681987" y="2216757"/>
                </a:lnTo>
                <a:lnTo>
                  <a:pt x="669923" y="2211682"/>
                </a:lnTo>
                <a:cubicBezTo>
                  <a:pt x="675432" y="2197125"/>
                  <a:pt x="665394" y="2205767"/>
                  <a:pt x="648680" y="2206229"/>
                </a:cubicBezTo>
                <a:cubicBezTo>
                  <a:pt x="653511" y="2183723"/>
                  <a:pt x="607806" y="2194090"/>
                  <a:pt x="597225" y="2180999"/>
                </a:cubicBezTo>
                <a:cubicBezTo>
                  <a:pt x="584838" y="2181847"/>
                  <a:pt x="571827" y="2182333"/>
                  <a:pt x="558449" y="2182346"/>
                </a:cubicBezTo>
                <a:lnTo>
                  <a:pt x="550517" y="2182060"/>
                </a:lnTo>
                <a:lnTo>
                  <a:pt x="550309" y="2181825"/>
                </a:lnTo>
                <a:cubicBezTo>
                  <a:pt x="548471" y="2181269"/>
                  <a:pt x="545824" y="2180990"/>
                  <a:pt x="541836" y="2181063"/>
                </a:cubicBezTo>
                <a:lnTo>
                  <a:pt x="536057" y="2181537"/>
                </a:lnTo>
                <a:lnTo>
                  <a:pt x="520671" y="2180980"/>
                </a:lnTo>
                <a:lnTo>
                  <a:pt x="515024" y="2179258"/>
                </a:lnTo>
                <a:lnTo>
                  <a:pt x="512278" y="2176369"/>
                </a:lnTo>
                <a:lnTo>
                  <a:pt x="480419" y="2167807"/>
                </a:lnTo>
                <a:cubicBezTo>
                  <a:pt x="458012" y="2174781"/>
                  <a:pt x="449332" y="2162566"/>
                  <a:pt x="413835" y="2156783"/>
                </a:cubicBezTo>
                <a:cubicBezTo>
                  <a:pt x="401959" y="2163765"/>
                  <a:pt x="389622" y="2160522"/>
                  <a:pt x="376513" y="2154014"/>
                </a:cubicBezTo>
                <a:cubicBezTo>
                  <a:pt x="344376" y="2156059"/>
                  <a:pt x="311403" y="2146283"/>
                  <a:pt x="273386" y="2142551"/>
                </a:cubicBezTo>
                <a:cubicBezTo>
                  <a:pt x="236093" y="2150634"/>
                  <a:pt x="209811" y="2132011"/>
                  <a:pt x="169207" y="2128100"/>
                </a:cubicBezTo>
                <a:lnTo>
                  <a:pt x="93149" y="2105324"/>
                </a:lnTo>
                <a:lnTo>
                  <a:pt x="88109" y="2106704"/>
                </a:lnTo>
                <a:cubicBezTo>
                  <a:pt x="84511" y="2107398"/>
                  <a:pt x="81960" y="2107528"/>
                  <a:pt x="80022" y="2107254"/>
                </a:cubicBezTo>
                <a:lnTo>
                  <a:pt x="79717" y="2107046"/>
                </a:lnTo>
                <a:lnTo>
                  <a:pt x="72352" y="2107991"/>
                </a:lnTo>
                <a:cubicBezTo>
                  <a:pt x="60160" y="2110089"/>
                  <a:pt x="48530" y="2112610"/>
                  <a:pt x="37645" y="2115401"/>
                </a:cubicBezTo>
                <a:cubicBezTo>
                  <a:pt x="29688" y="2109582"/>
                  <a:pt x="16534" y="2111084"/>
                  <a:pt x="4572" y="2111091"/>
                </a:cubicBezTo>
                <a:lnTo>
                  <a:pt x="0" y="2110468"/>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06721F9-4579-49C1-9D56-7CF3748F4F76}"/>
              </a:ext>
            </a:extLst>
          </p:cNvPr>
          <p:cNvSpPr>
            <a:spLocks noGrp="1"/>
          </p:cNvSpPr>
          <p:nvPr>
            <p:ph type="title"/>
          </p:nvPr>
        </p:nvSpPr>
        <p:spPr>
          <a:xfrm>
            <a:off x="631779" y="274246"/>
            <a:ext cx="9810604" cy="873759"/>
          </a:xfrm>
        </p:spPr>
        <p:txBody>
          <a:bodyPr>
            <a:normAutofit/>
          </a:bodyPr>
          <a:lstStyle/>
          <a:p>
            <a:r>
              <a:rPr lang="en-GB" dirty="0"/>
              <a:t>Lesson Outline</a:t>
            </a:r>
          </a:p>
        </p:txBody>
      </p:sp>
      <p:sp>
        <p:nvSpPr>
          <p:cNvPr id="13" name="Freeform: Shape 12">
            <a:extLst>
              <a:ext uri="{FF2B5EF4-FFF2-40B4-BE49-F238E27FC236}">
                <a16:creationId xmlns:a16="http://schemas.microsoft.com/office/drawing/2014/main" id="{3501A971-CEBD-4E4B-8529-3BB4F4100CD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60460" y="6189260"/>
            <a:ext cx="7831541" cy="668740"/>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9F591767-459B-4531-A8EE-5DBC9671FB3D}"/>
              </a:ext>
            </a:extLst>
          </p:cNvPr>
          <p:cNvGraphicFramePr>
            <a:graphicFrameLocks noGrp="1"/>
          </p:cNvGraphicFramePr>
          <p:nvPr>
            <p:ph idx="1"/>
            <p:extLst>
              <p:ext uri="{D42A27DB-BD31-4B8C-83A1-F6EECF244321}">
                <p14:modId xmlns:p14="http://schemas.microsoft.com/office/powerpoint/2010/main" val="1770464178"/>
              </p:ext>
            </p:extLst>
          </p:nvPr>
        </p:nvGraphicFramePr>
        <p:xfrm>
          <a:off x="1050925" y="1947545"/>
          <a:ext cx="9810750" cy="44291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Oval 7">
            <a:extLst>
              <a:ext uri="{FF2B5EF4-FFF2-40B4-BE49-F238E27FC236}">
                <a16:creationId xmlns:a16="http://schemas.microsoft.com/office/drawing/2014/main" id="{DC71F03D-0B5E-4869-AE38-0D49E4C7E66F}"/>
              </a:ext>
            </a:extLst>
          </p:cNvPr>
          <p:cNvSpPr/>
          <p:nvPr/>
        </p:nvSpPr>
        <p:spPr>
          <a:xfrm>
            <a:off x="11558016" y="3136392"/>
            <a:ext cx="545911" cy="580029"/>
          </a:xfrm>
          <a:prstGeom prst="ellipse">
            <a:avLst/>
          </a:prstGeom>
          <a:solidFill>
            <a:schemeClr val="accent2">
              <a:lumMod val="20000"/>
              <a:lumOff val="80000"/>
            </a:schemeClr>
          </a:soli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en-GB"/>
          </a:p>
        </p:txBody>
      </p:sp>
      <p:sp>
        <p:nvSpPr>
          <p:cNvPr id="4" name="Slide Number Placeholder 3">
            <a:extLst>
              <a:ext uri="{FF2B5EF4-FFF2-40B4-BE49-F238E27FC236}">
                <a16:creationId xmlns:a16="http://schemas.microsoft.com/office/drawing/2014/main" id="{DD7EEFBB-1E2A-4D3B-81DB-5358394CE159}"/>
              </a:ext>
            </a:extLst>
          </p:cNvPr>
          <p:cNvSpPr>
            <a:spLocks noGrp="1"/>
          </p:cNvSpPr>
          <p:nvPr>
            <p:ph type="sldNum" sz="quarter" idx="12"/>
          </p:nvPr>
        </p:nvSpPr>
        <p:spPr/>
        <p:txBody>
          <a:bodyPr/>
          <a:lstStyle/>
          <a:p>
            <a:fld id="{9D4AEF59-F28E-467C-9EA3-92D1CFAD475A}" type="slidenum">
              <a:rPr lang="en-US" smtClean="0"/>
              <a:t>2</a:t>
            </a:fld>
            <a:endParaRPr lang="en-US"/>
          </a:p>
        </p:txBody>
      </p:sp>
      <p:sp>
        <p:nvSpPr>
          <p:cNvPr id="10" name="TextBox 9">
            <a:extLst>
              <a:ext uri="{FF2B5EF4-FFF2-40B4-BE49-F238E27FC236}">
                <a16:creationId xmlns:a16="http://schemas.microsoft.com/office/drawing/2014/main" id="{F19005A4-1A7A-4F7C-8768-B27AC002D69E}"/>
              </a:ext>
            </a:extLst>
          </p:cNvPr>
          <p:cNvSpPr txBox="1"/>
          <p:nvPr/>
        </p:nvSpPr>
        <p:spPr>
          <a:xfrm>
            <a:off x="2667000" y="1088409"/>
            <a:ext cx="4649734" cy="369332"/>
          </a:xfrm>
          <a:prstGeom prst="rect">
            <a:avLst/>
          </a:prstGeom>
          <a:noFill/>
        </p:spPr>
        <p:txBody>
          <a:bodyPr wrap="none" rtlCol="0">
            <a:spAutoFit/>
          </a:bodyPr>
          <a:lstStyle/>
          <a:p>
            <a:r>
              <a:rPr lang="en-GB" dirty="0"/>
              <a:t>Familiarise different kinds of application software</a:t>
            </a:r>
          </a:p>
        </p:txBody>
      </p:sp>
    </p:spTree>
    <p:extLst>
      <p:ext uri="{BB962C8B-B14F-4D97-AF65-F5344CB8AC3E}">
        <p14:creationId xmlns:p14="http://schemas.microsoft.com/office/powerpoint/2010/main" val="39384277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a:xfrm>
            <a:off x="643467" y="321734"/>
            <a:ext cx="8848876" cy="1135737"/>
          </a:xfrm>
        </p:spPr>
        <p:txBody>
          <a:bodyPr>
            <a:normAutofit fontScale="90000"/>
          </a:bodyPr>
          <a:lstStyle/>
          <a:p>
            <a:pPr>
              <a:defRPr/>
            </a:pPr>
            <a:r>
              <a:rPr lang="en-US" sz="2800" b="1" dirty="0"/>
              <a:t>What the Operating System Does?</a:t>
            </a:r>
            <a:r>
              <a:rPr lang="en-US" sz="2500" dirty="0"/>
              <a:t/>
            </a:r>
            <a:br>
              <a:rPr lang="en-US" sz="2500" dirty="0"/>
            </a:br>
            <a:r>
              <a:rPr lang="en-US" sz="2500" dirty="0"/>
              <a:t>Hardware Coordination</a:t>
            </a:r>
          </a:p>
        </p:txBody>
      </p:sp>
      <p:sp>
        <p:nvSpPr>
          <p:cNvPr id="81923" name="Rectangle 3"/>
          <p:cNvSpPr>
            <a:spLocks noGrp="1" noChangeArrowheads="1"/>
          </p:cNvSpPr>
          <p:nvPr>
            <p:ph idx="1"/>
          </p:nvPr>
        </p:nvSpPr>
        <p:spPr>
          <a:xfrm>
            <a:off x="643468" y="1782981"/>
            <a:ext cx="4970877" cy="4393982"/>
          </a:xfrm>
        </p:spPr>
        <p:txBody>
          <a:bodyPr>
            <a:normAutofit/>
          </a:bodyPr>
          <a:lstStyle/>
          <a:p>
            <a:pPr>
              <a:spcBef>
                <a:spcPts val="0"/>
              </a:spcBef>
              <a:spcAft>
                <a:spcPts val="1200"/>
              </a:spcAft>
              <a:defRPr/>
            </a:pPr>
            <a:r>
              <a:rPr lang="en-US" sz="2000" dirty="0"/>
              <a:t>Memory and Storage Management</a:t>
            </a:r>
          </a:p>
          <a:p>
            <a:pPr lvl="1">
              <a:spcBef>
                <a:spcPts val="0"/>
              </a:spcBef>
              <a:spcAft>
                <a:spcPts val="1200"/>
              </a:spcAft>
              <a:defRPr/>
            </a:pPr>
            <a:r>
              <a:rPr lang="en-US" sz="2000" dirty="0">
                <a:effectLst/>
              </a:rPr>
              <a:t>RAM—limited capacity</a:t>
            </a:r>
          </a:p>
          <a:p>
            <a:pPr lvl="1">
              <a:spcBef>
                <a:spcPts val="0"/>
              </a:spcBef>
              <a:spcAft>
                <a:spcPts val="1200"/>
              </a:spcAft>
              <a:defRPr/>
            </a:pPr>
            <a:r>
              <a:rPr lang="en-US" sz="2000" dirty="0"/>
              <a:t>Borrowing drive space is called virtual memory</a:t>
            </a:r>
          </a:p>
          <a:p>
            <a:pPr lvl="1">
              <a:spcBef>
                <a:spcPts val="0"/>
              </a:spcBef>
              <a:spcAft>
                <a:spcPts val="1200"/>
              </a:spcAft>
              <a:defRPr/>
            </a:pPr>
            <a:r>
              <a:rPr lang="en-US" sz="2000" dirty="0"/>
              <a:t>Increase RAM to avoid using virtual memory</a:t>
            </a:r>
          </a:p>
          <a:p>
            <a:pPr lvl="1">
              <a:spcBef>
                <a:spcPts val="0"/>
              </a:spcBef>
              <a:spcAft>
                <a:spcPts val="1200"/>
              </a:spcAft>
              <a:defRPr/>
            </a:pPr>
            <a:r>
              <a:rPr lang="en-US" sz="2000" dirty="0"/>
              <a:t>Swap file</a:t>
            </a:r>
          </a:p>
          <a:p>
            <a:pPr lvl="1">
              <a:spcBef>
                <a:spcPts val="0"/>
              </a:spcBef>
              <a:spcAft>
                <a:spcPts val="1200"/>
              </a:spcAft>
              <a:defRPr/>
            </a:pPr>
            <a:r>
              <a:rPr lang="en-US" sz="2000" dirty="0"/>
              <a:t>Paging - </a:t>
            </a:r>
            <a:r>
              <a:rPr lang="en-US" sz="2000" b="0" i="0" u="none" strike="noStrike" kern="1200" baseline="0" dirty="0">
                <a:latin typeface="+mn-lt"/>
                <a:ea typeface="+mn-ea"/>
                <a:cs typeface="+mn-cs"/>
              </a:rPr>
              <a:t>The process of swapping </a:t>
            </a:r>
            <a:endParaRPr lang="en-US" sz="2000" dirty="0"/>
          </a:p>
          <a:p>
            <a:pPr lvl="1">
              <a:spcBef>
                <a:spcPts val="0"/>
              </a:spcBef>
              <a:spcAft>
                <a:spcPts val="1200"/>
              </a:spcAft>
              <a:defRPr/>
            </a:pPr>
            <a:r>
              <a:rPr lang="en-US" sz="2000"/>
              <a:t>Thrashing - </a:t>
            </a:r>
            <a:r>
              <a:rPr lang="en-US" sz="2000" b="0" i="0" u="none" strike="noStrike" kern="1200" baseline="0">
                <a:effectLst/>
                <a:latin typeface="+mn-lt"/>
                <a:ea typeface="+mn-ea"/>
                <a:cs typeface="+mn-cs"/>
              </a:rPr>
              <a:t>Excessive paging</a:t>
            </a:r>
            <a:r>
              <a:rPr lang="en-US" sz="2000"/>
              <a:t>	</a:t>
            </a:r>
          </a:p>
        </p:txBody>
      </p:sp>
      <p:pic>
        <p:nvPicPr>
          <p:cNvPr id="4" name="Picture 3" descr="A diagram shows the operating system at the center, where the RAM sends data and instructions not recently used to the hard drive, which sends data and instructions needed now to the RAM. The swap file is located in the hard drive.">
            <a:extLst>
              <a:ext uri="{FF2B5EF4-FFF2-40B4-BE49-F238E27FC236}">
                <a16:creationId xmlns:a16="http://schemas.microsoft.com/office/drawing/2014/main" id="{CBA5CACF-518E-4761-B3E3-677F68540DA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77940" y="2263006"/>
            <a:ext cx="6054785" cy="2800337"/>
          </a:xfrm>
          <a:prstGeom prst="rect">
            <a:avLst/>
          </a:prstGeom>
        </p:spPr>
      </p:pic>
      <p:sp>
        <p:nvSpPr>
          <p:cNvPr id="2" name="Slide Number Placeholder 1">
            <a:extLst>
              <a:ext uri="{FF2B5EF4-FFF2-40B4-BE49-F238E27FC236}">
                <a16:creationId xmlns:a16="http://schemas.microsoft.com/office/drawing/2014/main" id="{43AE017D-4EE4-4E92-A530-D7A7A41EE2AA}"/>
              </a:ext>
            </a:extLst>
          </p:cNvPr>
          <p:cNvSpPr>
            <a:spLocks noGrp="1"/>
          </p:cNvSpPr>
          <p:nvPr>
            <p:ph type="sldNum" sz="quarter" idx="12"/>
          </p:nvPr>
        </p:nvSpPr>
        <p:spPr>
          <a:xfrm>
            <a:off x="8805333" y="6356350"/>
            <a:ext cx="2743200" cy="365125"/>
          </a:xfrm>
        </p:spPr>
        <p:txBody>
          <a:bodyPr>
            <a:normAutofit/>
          </a:bodyPr>
          <a:lstStyle/>
          <a:p>
            <a:pPr>
              <a:spcAft>
                <a:spcPts val="600"/>
              </a:spcAft>
            </a:pPr>
            <a:fld id="{80377D20-875F-45A2-BBBC-BDC20A9F4235}" type="slidenum">
              <a:rPr lang="en-GB" smtClean="0"/>
              <a:pPr>
                <a:spcAft>
                  <a:spcPts val="600"/>
                </a:spcAft>
              </a:pPr>
              <a:t>20</a:t>
            </a:fld>
            <a:endParaRPr lang="en-GB"/>
          </a:p>
        </p:txBody>
      </p:sp>
    </p:spTree>
    <p:extLst>
      <p:ext uri="{BB962C8B-B14F-4D97-AF65-F5344CB8AC3E}">
        <p14:creationId xmlns:p14="http://schemas.microsoft.com/office/powerpoint/2010/main" val="306416065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a:xfrm>
            <a:off x="643467" y="631114"/>
            <a:ext cx="10905066" cy="1135737"/>
          </a:xfrm>
        </p:spPr>
        <p:txBody>
          <a:bodyPr>
            <a:normAutofit fontScale="90000"/>
          </a:bodyPr>
          <a:lstStyle/>
          <a:p>
            <a:pPr>
              <a:defRPr/>
            </a:pPr>
            <a:r>
              <a:rPr lang="en-US" sz="4000" b="1" dirty="0"/>
              <a:t>What</a:t>
            </a:r>
            <a:r>
              <a:rPr lang="en-US" sz="2500" b="1" dirty="0"/>
              <a:t> </a:t>
            </a:r>
            <a:r>
              <a:rPr lang="en-US" sz="4000" b="1" dirty="0"/>
              <a:t>the Operating System Does?</a:t>
            </a:r>
            <a:br>
              <a:rPr lang="en-US" sz="4000" b="1" dirty="0"/>
            </a:br>
            <a:r>
              <a:rPr lang="en-US" sz="2500" dirty="0"/>
              <a:t>Software Application Coordination</a:t>
            </a:r>
            <a:br>
              <a:rPr lang="en-US" sz="2500" dirty="0"/>
            </a:br>
            <a:endParaRPr lang="en-US" sz="2500" dirty="0"/>
          </a:p>
        </p:txBody>
      </p:sp>
      <p:sp>
        <p:nvSpPr>
          <p:cNvPr id="81923" name="Rectangle 3"/>
          <p:cNvSpPr>
            <a:spLocks noGrp="1" noChangeArrowheads="1"/>
          </p:cNvSpPr>
          <p:nvPr>
            <p:ph idx="1"/>
          </p:nvPr>
        </p:nvSpPr>
        <p:spPr>
          <a:xfrm>
            <a:off x="643467" y="2441751"/>
            <a:ext cx="10905066" cy="4393982"/>
          </a:xfrm>
        </p:spPr>
        <p:txBody>
          <a:bodyPr>
            <a:normAutofit/>
          </a:bodyPr>
          <a:lstStyle/>
          <a:p>
            <a:pPr>
              <a:spcBef>
                <a:spcPts val="0"/>
              </a:spcBef>
              <a:spcAft>
                <a:spcPts val="2400"/>
              </a:spcAft>
              <a:defRPr/>
            </a:pPr>
            <a:r>
              <a:rPr lang="en-US" sz="2000" dirty="0"/>
              <a:t>Application Programming Interface (API)</a:t>
            </a:r>
          </a:p>
          <a:p>
            <a:pPr lvl="1">
              <a:spcBef>
                <a:spcPts val="0"/>
              </a:spcBef>
              <a:spcAft>
                <a:spcPts val="2400"/>
              </a:spcAft>
              <a:defRPr/>
            </a:pPr>
            <a:r>
              <a:rPr lang="en-US" sz="2000" dirty="0"/>
              <a:t>Blocks of code the CPU recognizes</a:t>
            </a:r>
          </a:p>
          <a:p>
            <a:pPr lvl="1">
              <a:spcBef>
                <a:spcPts val="0"/>
              </a:spcBef>
              <a:spcAft>
                <a:spcPts val="2400"/>
              </a:spcAft>
              <a:defRPr/>
            </a:pPr>
            <a:r>
              <a:rPr lang="en-US" sz="2000" dirty="0"/>
              <a:t>Used for similar procedures</a:t>
            </a:r>
          </a:p>
          <a:p>
            <a:pPr lvl="1">
              <a:spcBef>
                <a:spcPts val="0"/>
              </a:spcBef>
              <a:spcAft>
                <a:spcPts val="2400"/>
              </a:spcAft>
              <a:defRPr/>
            </a:pPr>
            <a:r>
              <a:rPr lang="en-US" sz="2000" dirty="0"/>
              <a:t>Example: Microsoft Direct X</a:t>
            </a:r>
          </a:p>
        </p:txBody>
      </p:sp>
      <p:sp>
        <p:nvSpPr>
          <p:cNvPr id="2" name="Slide Number Placeholder 1">
            <a:extLst>
              <a:ext uri="{FF2B5EF4-FFF2-40B4-BE49-F238E27FC236}">
                <a16:creationId xmlns:a16="http://schemas.microsoft.com/office/drawing/2014/main" id="{86E530B4-D640-48F0-9D39-0E6A5719785D}"/>
              </a:ext>
            </a:extLst>
          </p:cNvPr>
          <p:cNvSpPr>
            <a:spLocks noGrp="1"/>
          </p:cNvSpPr>
          <p:nvPr>
            <p:ph type="sldNum" sz="quarter" idx="12"/>
          </p:nvPr>
        </p:nvSpPr>
        <p:spPr>
          <a:xfrm>
            <a:off x="8805333" y="6356350"/>
            <a:ext cx="2743200" cy="365125"/>
          </a:xfrm>
        </p:spPr>
        <p:txBody>
          <a:bodyPr>
            <a:normAutofit/>
          </a:bodyPr>
          <a:lstStyle/>
          <a:p>
            <a:pPr>
              <a:spcAft>
                <a:spcPts val="600"/>
              </a:spcAft>
            </a:pPr>
            <a:fld id="{80377D20-875F-45A2-BBBC-BDC20A9F4235}" type="slidenum">
              <a:rPr lang="en-GB" smtClean="0"/>
              <a:pPr>
                <a:spcAft>
                  <a:spcPts val="600"/>
                </a:spcAft>
              </a:pPr>
              <a:t>21</a:t>
            </a:fld>
            <a:endParaRPr lang="en-GB"/>
          </a:p>
        </p:txBody>
      </p:sp>
      <p:pic>
        <p:nvPicPr>
          <p:cNvPr id="8" name="Picture 7">
            <a:extLst>
              <a:ext uri="{FF2B5EF4-FFF2-40B4-BE49-F238E27FC236}">
                <a16:creationId xmlns:a16="http://schemas.microsoft.com/office/drawing/2014/main" id="{22AC1783-F937-48CE-A196-F1F01948A6A9}"/>
              </a:ext>
            </a:extLst>
          </p:cNvPr>
          <p:cNvPicPr>
            <a:picLocks noChangeAspect="1"/>
          </p:cNvPicPr>
          <p:nvPr/>
        </p:nvPicPr>
        <p:blipFill>
          <a:blip r:embed="rId3"/>
          <a:stretch>
            <a:fillRect/>
          </a:stretch>
        </p:blipFill>
        <p:spPr>
          <a:xfrm>
            <a:off x="5887508" y="1275983"/>
            <a:ext cx="5287059" cy="5162168"/>
          </a:xfrm>
          <a:prstGeom prst="rect">
            <a:avLst/>
          </a:prstGeom>
        </p:spPr>
      </p:pic>
    </p:spTree>
    <p:extLst>
      <p:ext uri="{BB962C8B-B14F-4D97-AF65-F5344CB8AC3E}">
        <p14:creationId xmlns:p14="http://schemas.microsoft.com/office/powerpoint/2010/main" val="351460330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4998" name="Picture 84997">
            <a:extLst>
              <a:ext uri="{FF2B5EF4-FFF2-40B4-BE49-F238E27FC236}">
                <a16:creationId xmlns:a16="http://schemas.microsoft.com/office/drawing/2014/main" id="{B953331E-BD9A-48F8-B890-63732C9F17E6}"/>
              </a:ext>
            </a:extLst>
          </p:cNvPr>
          <p:cNvPicPr>
            <a:picLocks noChangeAspect="1"/>
          </p:cNvPicPr>
          <p:nvPr/>
        </p:nvPicPr>
        <p:blipFill rotWithShape="1">
          <a:blip r:embed="rId3">
            <a:duotone>
              <a:schemeClr val="bg2">
                <a:shade val="45000"/>
                <a:satMod val="135000"/>
              </a:schemeClr>
              <a:prstClr val="white"/>
            </a:duotone>
          </a:blip>
          <a:srcRect l="9091" b="20719"/>
          <a:stretch/>
        </p:blipFill>
        <p:spPr>
          <a:xfrm>
            <a:off x="20" y="10"/>
            <a:ext cx="12191980" cy="6857990"/>
          </a:xfrm>
          <a:prstGeom prst="rect">
            <a:avLst/>
          </a:prstGeom>
        </p:spPr>
      </p:pic>
      <p:sp>
        <p:nvSpPr>
          <p:cNvPr id="84994" name="Rectangle 2"/>
          <p:cNvSpPr>
            <a:spLocks noGrp="1" noChangeArrowheads="1"/>
          </p:cNvSpPr>
          <p:nvPr>
            <p:ph type="title"/>
          </p:nvPr>
        </p:nvSpPr>
        <p:spPr>
          <a:xfrm>
            <a:off x="838200" y="365125"/>
            <a:ext cx="10515600" cy="1325563"/>
          </a:xfrm>
        </p:spPr>
        <p:txBody>
          <a:bodyPr>
            <a:normAutofit fontScale="90000"/>
          </a:bodyPr>
          <a:lstStyle/>
          <a:p>
            <a:r>
              <a:rPr lang="en-US" sz="4800" b="1" dirty="0">
                <a:effectLst>
                  <a:outerShdw blurRad="38100" dist="38100" dir="2700000" algn="tl">
                    <a:srgbClr val="000000">
                      <a:alpha val="43137"/>
                    </a:srgbClr>
                  </a:outerShdw>
                </a:effectLst>
              </a:rPr>
              <a:t>Starting Your Computer </a:t>
            </a:r>
            <a:r>
              <a:rPr lang="en-US" dirty="0"/>
              <a:t>- The Boot Process</a:t>
            </a:r>
          </a:p>
        </p:txBody>
      </p:sp>
      <p:sp>
        <p:nvSpPr>
          <p:cNvPr id="2" name="Slide Number Placeholder 1">
            <a:extLst>
              <a:ext uri="{FF2B5EF4-FFF2-40B4-BE49-F238E27FC236}">
                <a16:creationId xmlns:a16="http://schemas.microsoft.com/office/drawing/2014/main" id="{9FA95C75-5777-453B-BE30-14DE2A471CCB}"/>
              </a:ext>
            </a:extLst>
          </p:cNvPr>
          <p:cNvSpPr>
            <a:spLocks noGrp="1"/>
          </p:cNvSpPr>
          <p:nvPr>
            <p:ph type="sldNum" sz="quarter" idx="12"/>
          </p:nvPr>
        </p:nvSpPr>
        <p:spPr>
          <a:xfrm>
            <a:off x="8610600" y="6356350"/>
            <a:ext cx="2743200" cy="365125"/>
          </a:xfrm>
        </p:spPr>
        <p:txBody>
          <a:bodyPr>
            <a:normAutofit/>
          </a:bodyPr>
          <a:lstStyle/>
          <a:p>
            <a:pPr>
              <a:spcAft>
                <a:spcPts val="600"/>
              </a:spcAft>
            </a:pPr>
            <a:fld id="{80377D20-875F-45A2-BBBC-BDC20A9F4235}" type="slidenum">
              <a:rPr lang="en-GB"/>
              <a:pPr>
                <a:spcAft>
                  <a:spcPts val="600"/>
                </a:spcAft>
              </a:pPr>
              <a:t>22</a:t>
            </a:fld>
            <a:endParaRPr lang="en-GB"/>
          </a:p>
        </p:txBody>
      </p:sp>
      <p:graphicFrame>
        <p:nvGraphicFramePr>
          <p:cNvPr id="85000" name="Rectangle 3">
            <a:extLst>
              <a:ext uri="{FF2B5EF4-FFF2-40B4-BE49-F238E27FC236}">
                <a16:creationId xmlns:a16="http://schemas.microsoft.com/office/drawing/2014/main" id="{6E33A2E9-A254-4BCE-B956-CCFC2D8593C5}"/>
              </a:ext>
            </a:extLst>
          </p:cNvPr>
          <p:cNvGraphicFramePr/>
          <p:nvPr>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15675580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Grp="1" noChangeArrowheads="1"/>
          </p:cNvSpPr>
          <p:nvPr>
            <p:ph type="title"/>
          </p:nvPr>
        </p:nvSpPr>
        <p:spPr>
          <a:xfrm>
            <a:off x="643467" y="321734"/>
            <a:ext cx="10905066" cy="1135737"/>
          </a:xfrm>
        </p:spPr>
        <p:txBody>
          <a:bodyPr>
            <a:normAutofit fontScale="90000"/>
          </a:bodyPr>
          <a:lstStyle/>
          <a:p>
            <a:pPr>
              <a:defRPr/>
            </a:pPr>
            <a:r>
              <a:rPr lang="en-US" sz="3600"/>
              <a:t>File Management</a:t>
            </a:r>
            <a:br>
              <a:rPr lang="en-US" sz="3600"/>
            </a:br>
            <a:r>
              <a:rPr lang="en-US" sz="3600"/>
              <a:t>Organizing Your Files</a:t>
            </a:r>
          </a:p>
        </p:txBody>
      </p:sp>
      <p:sp>
        <p:nvSpPr>
          <p:cNvPr id="90115" name="Rectangle 3"/>
          <p:cNvSpPr>
            <a:spLocks noGrp="1" noChangeArrowheads="1"/>
          </p:cNvSpPr>
          <p:nvPr>
            <p:ph idx="1"/>
          </p:nvPr>
        </p:nvSpPr>
        <p:spPr>
          <a:xfrm>
            <a:off x="493776" y="1670241"/>
            <a:ext cx="5449824" cy="4948836"/>
          </a:xfrm>
        </p:spPr>
        <p:txBody>
          <a:bodyPr>
            <a:normAutofit lnSpcReduction="10000"/>
          </a:bodyPr>
          <a:lstStyle/>
          <a:p>
            <a:pPr>
              <a:spcBef>
                <a:spcPts val="0"/>
              </a:spcBef>
              <a:spcAft>
                <a:spcPts val="600"/>
              </a:spcAft>
              <a:defRPr/>
            </a:pPr>
            <a:r>
              <a:rPr lang="en-US" sz="1800" dirty="0"/>
              <a:t>Directory</a:t>
            </a:r>
          </a:p>
          <a:p>
            <a:pPr lvl="1">
              <a:spcBef>
                <a:spcPts val="0"/>
              </a:spcBef>
              <a:spcAft>
                <a:spcPts val="600"/>
              </a:spcAft>
              <a:defRPr/>
            </a:pPr>
            <a:r>
              <a:rPr lang="en-US" sz="1800" dirty="0"/>
              <a:t>Hierarchical structure of the computer’s contents</a:t>
            </a:r>
          </a:p>
          <a:p>
            <a:pPr lvl="2">
              <a:spcBef>
                <a:spcPts val="0"/>
              </a:spcBef>
              <a:spcAft>
                <a:spcPts val="600"/>
              </a:spcAft>
              <a:defRPr/>
            </a:pPr>
            <a:r>
              <a:rPr lang="en-US" sz="1800" dirty="0"/>
              <a:t>Drives</a:t>
            </a:r>
          </a:p>
          <a:p>
            <a:pPr lvl="2">
              <a:spcBef>
                <a:spcPts val="0"/>
              </a:spcBef>
              <a:spcAft>
                <a:spcPts val="600"/>
              </a:spcAft>
              <a:defRPr/>
            </a:pPr>
            <a:r>
              <a:rPr lang="en-US" sz="1800" dirty="0"/>
              <a:t>Libraries</a:t>
            </a:r>
          </a:p>
          <a:p>
            <a:pPr lvl="2">
              <a:spcBef>
                <a:spcPts val="0"/>
              </a:spcBef>
              <a:spcAft>
                <a:spcPts val="600"/>
              </a:spcAft>
              <a:defRPr/>
            </a:pPr>
            <a:r>
              <a:rPr lang="en-US" sz="1800" dirty="0"/>
              <a:t>Folders</a:t>
            </a:r>
          </a:p>
          <a:p>
            <a:pPr lvl="2">
              <a:spcBef>
                <a:spcPts val="0"/>
              </a:spcBef>
              <a:spcAft>
                <a:spcPts val="600"/>
              </a:spcAft>
              <a:defRPr/>
            </a:pPr>
            <a:r>
              <a:rPr lang="en-US" sz="1800" dirty="0"/>
              <a:t>Subfolders</a:t>
            </a:r>
          </a:p>
          <a:p>
            <a:pPr lvl="2">
              <a:spcBef>
                <a:spcPts val="0"/>
              </a:spcBef>
              <a:spcAft>
                <a:spcPts val="600"/>
              </a:spcAft>
              <a:defRPr/>
            </a:pPr>
            <a:r>
              <a:rPr lang="en-US" sz="1800" dirty="0"/>
              <a:t>Files</a:t>
            </a:r>
          </a:p>
          <a:p>
            <a:pPr lvl="1">
              <a:spcBef>
                <a:spcPts val="0"/>
              </a:spcBef>
              <a:spcAft>
                <a:spcPts val="600"/>
              </a:spcAft>
              <a:defRPr/>
            </a:pPr>
            <a:r>
              <a:rPr lang="en-US" sz="1800" dirty="0">
                <a:effectLst/>
              </a:rPr>
              <a:t>Root directory</a:t>
            </a:r>
          </a:p>
          <a:p>
            <a:pPr lvl="2">
              <a:spcBef>
                <a:spcPts val="0"/>
              </a:spcBef>
              <a:spcAft>
                <a:spcPts val="600"/>
              </a:spcAft>
              <a:defRPr/>
            </a:pPr>
            <a:r>
              <a:rPr lang="en-US" sz="1800" dirty="0"/>
              <a:t>Top of the filing structure</a:t>
            </a:r>
          </a:p>
          <a:p>
            <a:pPr lvl="1">
              <a:spcBef>
                <a:spcPts val="0"/>
              </a:spcBef>
              <a:spcAft>
                <a:spcPts val="600"/>
              </a:spcAft>
              <a:defRPr/>
            </a:pPr>
            <a:r>
              <a:rPr lang="en-GB" sz="1800" dirty="0"/>
              <a:t>File allocation table (FAT) </a:t>
            </a:r>
          </a:p>
          <a:p>
            <a:pPr lvl="2">
              <a:spcBef>
                <a:spcPts val="0"/>
              </a:spcBef>
              <a:spcAft>
                <a:spcPts val="600"/>
              </a:spcAft>
              <a:defRPr/>
            </a:pPr>
            <a:r>
              <a:rPr lang="en-GB" sz="1800" dirty="0"/>
              <a:t>Table that an operating system maintains on a hard disk that provides a map of the clusters (the basic units of logical storage on a hard disk) that a file has been stored in</a:t>
            </a:r>
            <a:endParaRPr lang="en-US" sz="1800" dirty="0"/>
          </a:p>
        </p:txBody>
      </p:sp>
      <p:pic>
        <p:nvPicPr>
          <p:cNvPr id="4" name="Picture 3" descr="A screenshot of File Explorer with labels pointing to navigation pane, folders, libraries, file list, and file path.">
            <a:extLst>
              <a:ext uri="{FF2B5EF4-FFF2-40B4-BE49-F238E27FC236}">
                <a16:creationId xmlns:a16="http://schemas.microsoft.com/office/drawing/2014/main" id="{71753A91-7268-45D5-AA62-4D71CEDF366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26178" y="1857933"/>
            <a:ext cx="5683243" cy="4361892"/>
          </a:xfrm>
          <a:prstGeom prst="rect">
            <a:avLst/>
          </a:prstGeom>
        </p:spPr>
      </p:pic>
      <p:sp>
        <p:nvSpPr>
          <p:cNvPr id="2" name="Slide Number Placeholder 1">
            <a:extLst>
              <a:ext uri="{FF2B5EF4-FFF2-40B4-BE49-F238E27FC236}">
                <a16:creationId xmlns:a16="http://schemas.microsoft.com/office/drawing/2014/main" id="{05A42DE6-669C-4221-94CC-FB13D1AEB7DA}"/>
              </a:ext>
            </a:extLst>
          </p:cNvPr>
          <p:cNvSpPr>
            <a:spLocks noGrp="1"/>
          </p:cNvSpPr>
          <p:nvPr>
            <p:ph type="sldNum" sz="quarter" idx="12"/>
          </p:nvPr>
        </p:nvSpPr>
        <p:spPr>
          <a:xfrm>
            <a:off x="8805333" y="6356350"/>
            <a:ext cx="2743200" cy="365125"/>
          </a:xfrm>
        </p:spPr>
        <p:txBody>
          <a:bodyPr>
            <a:normAutofit/>
          </a:bodyPr>
          <a:lstStyle/>
          <a:p>
            <a:pPr>
              <a:spcAft>
                <a:spcPts val="600"/>
              </a:spcAft>
            </a:pPr>
            <a:fld id="{80377D20-875F-45A2-BBBC-BDC20A9F4235}" type="slidenum">
              <a:rPr lang="en-GB" smtClean="0"/>
              <a:pPr>
                <a:spcAft>
                  <a:spcPts val="600"/>
                </a:spcAft>
              </a:pPr>
              <a:t>23</a:t>
            </a:fld>
            <a:endParaRPr lang="en-GB"/>
          </a:p>
        </p:txBody>
      </p:sp>
    </p:spTree>
    <p:extLst>
      <p:ext uri="{BB962C8B-B14F-4D97-AF65-F5344CB8AC3E}">
        <p14:creationId xmlns:p14="http://schemas.microsoft.com/office/powerpoint/2010/main" val="54366391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981200" y="0"/>
            <a:ext cx="8610600" cy="1600200"/>
          </a:xfrm>
        </p:spPr>
        <p:txBody>
          <a:bodyPr>
            <a:normAutofit fontScale="90000"/>
          </a:bodyPr>
          <a:lstStyle/>
          <a:p>
            <a:r>
              <a:rPr lang="en-US" dirty="0"/>
              <a:t>Understanding System Software</a:t>
            </a:r>
            <a:br>
              <a:rPr lang="en-US" dirty="0"/>
            </a:br>
            <a:r>
              <a:rPr lang="en-US" sz="3200" dirty="0"/>
              <a:t>Operating Systems for Personal Use</a:t>
            </a:r>
            <a:endParaRPr lang="en-US" sz="3000" dirty="0"/>
          </a:p>
        </p:txBody>
      </p:sp>
      <p:sp>
        <p:nvSpPr>
          <p:cNvPr id="6" name="Content Placeholder 5"/>
          <p:cNvSpPr>
            <a:spLocks noGrp="1"/>
          </p:cNvSpPr>
          <p:nvPr>
            <p:ph idx="1"/>
          </p:nvPr>
        </p:nvSpPr>
        <p:spPr>
          <a:xfrm>
            <a:off x="266117" y="1810829"/>
            <a:ext cx="6482155" cy="4728083"/>
          </a:xfrm>
        </p:spPr>
        <p:style>
          <a:lnRef idx="2">
            <a:schemeClr val="accent4"/>
          </a:lnRef>
          <a:fillRef idx="1">
            <a:schemeClr val="lt1"/>
          </a:fillRef>
          <a:effectRef idx="0">
            <a:schemeClr val="accent4"/>
          </a:effectRef>
          <a:fontRef idx="minor">
            <a:schemeClr val="dk1"/>
          </a:fontRef>
        </p:style>
        <p:txBody>
          <a:bodyPr>
            <a:normAutofit lnSpcReduction="10000"/>
          </a:bodyPr>
          <a:lstStyle/>
          <a:p>
            <a:pPr>
              <a:spcBef>
                <a:spcPts val="0"/>
              </a:spcBef>
              <a:spcAft>
                <a:spcPts val="1200"/>
              </a:spcAft>
            </a:pPr>
            <a:endParaRPr lang="en-US" sz="2400" dirty="0"/>
          </a:p>
          <a:p>
            <a:pPr>
              <a:spcBef>
                <a:spcPts val="0"/>
              </a:spcBef>
              <a:spcAft>
                <a:spcPts val="1200"/>
              </a:spcAft>
            </a:pPr>
            <a:r>
              <a:rPr lang="en-US" sz="2400" dirty="0"/>
              <a:t>Linux was </a:t>
            </a:r>
            <a:r>
              <a:rPr lang="en-GB" sz="2400" b="0" i="0" dirty="0">
                <a:solidFill>
                  <a:srgbClr val="202122"/>
                </a:solidFill>
                <a:effectLst/>
              </a:rPr>
              <a:t>first released on September 17, 1991, by </a:t>
            </a:r>
            <a:r>
              <a:rPr lang="en-GB" sz="2400" dirty="0"/>
              <a:t>Linus Torvalds</a:t>
            </a:r>
            <a:endParaRPr lang="en-US" sz="2400" dirty="0"/>
          </a:p>
          <a:p>
            <a:pPr>
              <a:spcBef>
                <a:spcPts val="0"/>
              </a:spcBef>
              <a:spcAft>
                <a:spcPts val="1200"/>
              </a:spcAft>
            </a:pPr>
            <a:r>
              <a:rPr lang="en-US" sz="2400" dirty="0"/>
              <a:t>Open-source </a:t>
            </a:r>
            <a:r>
              <a:rPr lang="en-GB" sz="2400" dirty="0"/>
              <a:t> Linux source code is freely available</a:t>
            </a:r>
          </a:p>
          <a:p>
            <a:pPr>
              <a:spcBef>
                <a:spcPts val="0"/>
              </a:spcBef>
              <a:spcAft>
                <a:spcPts val="1200"/>
              </a:spcAft>
            </a:pPr>
            <a:r>
              <a:rPr lang="en-GB" sz="2400" dirty="0"/>
              <a:t>it is community-based development project</a:t>
            </a:r>
            <a:endParaRPr lang="en-US" sz="2400" dirty="0"/>
          </a:p>
          <a:p>
            <a:pPr>
              <a:spcBef>
                <a:spcPts val="0"/>
              </a:spcBef>
              <a:spcAft>
                <a:spcPts val="1200"/>
              </a:spcAft>
            </a:pPr>
            <a:r>
              <a:rPr lang="en-GB" sz="2400" dirty="0"/>
              <a:t>Linux is the Most Secure OS because of it is Highly Configurable mode</a:t>
            </a:r>
          </a:p>
          <a:p>
            <a:pPr>
              <a:spcBef>
                <a:spcPts val="0"/>
              </a:spcBef>
              <a:spcAft>
                <a:spcPts val="1200"/>
              </a:spcAft>
            </a:pPr>
            <a:r>
              <a:rPr lang="en-GB" sz="2400" dirty="0"/>
              <a:t>Linux kernel and application programs supports their installation on any </a:t>
            </a:r>
            <a:r>
              <a:rPr lang="en-GB" sz="2400" b="0" i="0" dirty="0">
                <a:solidFill>
                  <a:srgbClr val="333333"/>
                </a:solidFill>
                <a:effectLst/>
              </a:rPr>
              <a:t>kind of hardware platform.</a:t>
            </a:r>
            <a:endParaRPr lang="en-US" sz="2400" dirty="0"/>
          </a:p>
        </p:txBody>
      </p:sp>
      <p:sp>
        <p:nvSpPr>
          <p:cNvPr id="2" name="Slide Number Placeholder 1">
            <a:extLst>
              <a:ext uri="{FF2B5EF4-FFF2-40B4-BE49-F238E27FC236}">
                <a16:creationId xmlns:a16="http://schemas.microsoft.com/office/drawing/2014/main" id="{6B09EC28-B150-4265-8B0B-F55648B4F908}"/>
              </a:ext>
            </a:extLst>
          </p:cNvPr>
          <p:cNvSpPr>
            <a:spLocks noGrp="1"/>
          </p:cNvSpPr>
          <p:nvPr>
            <p:ph type="sldNum" sz="quarter" idx="12"/>
          </p:nvPr>
        </p:nvSpPr>
        <p:spPr/>
        <p:txBody>
          <a:bodyPr/>
          <a:lstStyle/>
          <a:p>
            <a:fld id="{80377D20-875F-45A2-BBBC-BDC20A9F4235}" type="slidenum">
              <a:rPr lang="en-GB" smtClean="0"/>
              <a:t>24</a:t>
            </a:fld>
            <a:endParaRPr lang="en-GB"/>
          </a:p>
        </p:txBody>
      </p:sp>
      <p:pic>
        <p:nvPicPr>
          <p:cNvPr id="2050" name="Picture 2">
            <a:extLst>
              <a:ext uri="{FF2B5EF4-FFF2-40B4-BE49-F238E27FC236}">
                <a16:creationId xmlns:a16="http://schemas.microsoft.com/office/drawing/2014/main" id="{1866A0DA-60AD-43E5-BEE6-A3568F9A81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10297" y="4299436"/>
            <a:ext cx="1236861" cy="120937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Tux the penguin">
            <a:extLst>
              <a:ext uri="{FF2B5EF4-FFF2-40B4-BE49-F238E27FC236}">
                <a16:creationId xmlns:a16="http://schemas.microsoft.com/office/drawing/2014/main" id="{B629E03C-D239-474F-B754-AF3617E5193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84111" y="2773806"/>
            <a:ext cx="1589952" cy="1886743"/>
          </a:xfrm>
          <a:prstGeom prst="rect">
            <a:avLst/>
          </a:prstGeom>
          <a:noFill/>
          <a:extLst>
            <a:ext uri="{909E8E84-426E-40DD-AFC4-6F175D3DCCD1}">
              <a14:hiddenFill xmlns:a14="http://schemas.microsoft.com/office/drawing/2010/main">
                <a:solidFill>
                  <a:srgbClr val="FFFFFF"/>
                </a:solidFill>
              </a14:hiddenFill>
            </a:ext>
          </a:extLst>
        </p:spPr>
      </p:pic>
      <p:sp>
        <p:nvSpPr>
          <p:cNvPr id="3" name="Hexagon 2">
            <a:extLst>
              <a:ext uri="{FF2B5EF4-FFF2-40B4-BE49-F238E27FC236}">
                <a16:creationId xmlns:a16="http://schemas.microsoft.com/office/drawing/2014/main" id="{1D575B32-F730-429B-BC67-FC0CCAA75531}"/>
              </a:ext>
            </a:extLst>
          </p:cNvPr>
          <p:cNvSpPr/>
          <p:nvPr/>
        </p:nvSpPr>
        <p:spPr>
          <a:xfrm>
            <a:off x="7476565" y="2689412"/>
            <a:ext cx="2301689" cy="2070847"/>
          </a:xfrm>
          <a:prstGeom prst="hexagon">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GB" dirty="0"/>
          </a:p>
        </p:txBody>
      </p:sp>
      <p:sp>
        <p:nvSpPr>
          <p:cNvPr id="14" name="Hexagon 13">
            <a:extLst>
              <a:ext uri="{FF2B5EF4-FFF2-40B4-BE49-F238E27FC236}">
                <a16:creationId xmlns:a16="http://schemas.microsoft.com/office/drawing/2014/main" id="{747E26F7-E7DA-4645-80CF-31EFA63558D6}"/>
              </a:ext>
            </a:extLst>
          </p:cNvPr>
          <p:cNvSpPr/>
          <p:nvPr/>
        </p:nvSpPr>
        <p:spPr>
          <a:xfrm>
            <a:off x="9419664" y="4018429"/>
            <a:ext cx="1618128" cy="1483659"/>
          </a:xfrm>
          <a:prstGeom prst="hexagon">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GB" dirty="0"/>
          </a:p>
        </p:txBody>
      </p:sp>
      <p:pic>
        <p:nvPicPr>
          <p:cNvPr id="2054" name="Picture 6">
            <a:extLst>
              <a:ext uri="{FF2B5EF4-FFF2-40B4-BE49-F238E27FC236}">
                <a16:creationId xmlns:a16="http://schemas.microsoft.com/office/drawing/2014/main" id="{887F2CD7-5162-4396-A16D-86DA9BD26EF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19103" y="1349189"/>
            <a:ext cx="1948543" cy="2475796"/>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6" name="Hexagon 15">
            <a:extLst>
              <a:ext uri="{FF2B5EF4-FFF2-40B4-BE49-F238E27FC236}">
                <a16:creationId xmlns:a16="http://schemas.microsoft.com/office/drawing/2014/main" id="{6AA72985-7B4C-47C7-94BA-2FFEA51CF4F9}"/>
              </a:ext>
            </a:extLst>
          </p:cNvPr>
          <p:cNvSpPr/>
          <p:nvPr/>
        </p:nvSpPr>
        <p:spPr>
          <a:xfrm>
            <a:off x="9339428" y="1463675"/>
            <a:ext cx="2597836" cy="2253503"/>
          </a:xfrm>
          <a:prstGeom prst="hexagon">
            <a:avLst/>
          </a:prstGeom>
          <a:noFill/>
          <a:ln>
            <a:solidFill>
              <a:schemeClr val="accent2">
                <a:lumMod val="7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GB" dirty="0"/>
          </a:p>
        </p:txBody>
      </p:sp>
    </p:spTree>
    <p:extLst>
      <p:ext uri="{BB962C8B-B14F-4D97-AF65-F5344CB8AC3E}">
        <p14:creationId xmlns:p14="http://schemas.microsoft.com/office/powerpoint/2010/main" val="84793393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072" y="72048"/>
            <a:ext cx="9126442" cy="1622321"/>
          </a:xfrm>
        </p:spPr>
        <p:txBody>
          <a:bodyPr>
            <a:normAutofit/>
          </a:bodyPr>
          <a:lstStyle/>
          <a:p>
            <a:r>
              <a:rPr lang="en-US" sz="3700" dirty="0">
                <a:solidFill>
                  <a:schemeClr val="accent1">
                    <a:lumMod val="60000"/>
                    <a:lumOff val="40000"/>
                  </a:schemeClr>
                </a:solidFill>
                <a:effectLst>
                  <a:outerShdw blurRad="38100" dist="38100" dir="2700000" algn="tl">
                    <a:srgbClr val="000000">
                      <a:alpha val="43137"/>
                    </a:srgbClr>
                  </a:outerShdw>
                </a:effectLst>
                <a:latin typeface="Arial Black" panose="020B0A04020102020204" pitchFamily="34" charset="0"/>
              </a:rPr>
              <a:t>Utility Programs</a:t>
            </a:r>
            <a:br>
              <a:rPr lang="en-US" sz="3700" dirty="0">
                <a:solidFill>
                  <a:schemeClr val="accent1">
                    <a:lumMod val="60000"/>
                    <a:lumOff val="40000"/>
                  </a:schemeClr>
                </a:solidFill>
                <a:effectLst>
                  <a:outerShdw blurRad="38100" dist="38100" dir="2700000" algn="tl">
                    <a:srgbClr val="000000">
                      <a:alpha val="43137"/>
                    </a:srgbClr>
                  </a:outerShdw>
                </a:effectLst>
                <a:latin typeface="Arial Black" panose="020B0A04020102020204" pitchFamily="34" charset="0"/>
              </a:rPr>
            </a:br>
            <a:endParaRPr lang="en-US" sz="3700" dirty="0">
              <a:solidFill>
                <a:schemeClr val="accent1">
                  <a:lumMod val="60000"/>
                  <a:lumOff val="40000"/>
                </a:schemeClr>
              </a:solidFill>
              <a:effectLst>
                <a:outerShdw blurRad="38100" dist="38100" dir="2700000" algn="tl">
                  <a:srgbClr val="000000">
                    <a:alpha val="43137"/>
                  </a:srgbClr>
                </a:outerShdw>
              </a:effectLst>
              <a:latin typeface="Arial Black" panose="020B0A04020102020204" pitchFamily="34" charset="0"/>
            </a:endParaRPr>
          </a:p>
        </p:txBody>
      </p:sp>
      <p:sp>
        <p:nvSpPr>
          <p:cNvPr id="3" name="Content Placeholder 2"/>
          <p:cNvSpPr>
            <a:spLocks noGrp="1"/>
          </p:cNvSpPr>
          <p:nvPr>
            <p:ph idx="1"/>
          </p:nvPr>
        </p:nvSpPr>
        <p:spPr>
          <a:xfrm>
            <a:off x="301462" y="2251587"/>
            <a:ext cx="4002025" cy="3785419"/>
          </a:xfrm>
        </p:spPr>
        <p:txBody>
          <a:bodyPr>
            <a:normAutofit/>
          </a:bodyPr>
          <a:lstStyle/>
          <a:p>
            <a:pPr>
              <a:spcBef>
                <a:spcPts val="0"/>
              </a:spcBef>
              <a:spcAft>
                <a:spcPts val="1800"/>
              </a:spcAft>
            </a:pPr>
            <a:r>
              <a:rPr lang="en-US" sz="2000" dirty="0"/>
              <a:t>Incorporated into the operating system</a:t>
            </a:r>
          </a:p>
          <a:p>
            <a:pPr lvl="1">
              <a:spcBef>
                <a:spcPts val="0"/>
              </a:spcBef>
              <a:spcAft>
                <a:spcPts val="1800"/>
              </a:spcAft>
            </a:pPr>
            <a:r>
              <a:rPr lang="en-US" sz="2000" dirty="0"/>
              <a:t>Firewall and file-compression utilities</a:t>
            </a:r>
          </a:p>
          <a:p>
            <a:pPr>
              <a:spcBef>
                <a:spcPts val="0"/>
              </a:spcBef>
              <a:spcAft>
                <a:spcPts val="1800"/>
              </a:spcAft>
            </a:pPr>
            <a:r>
              <a:rPr lang="en-US" sz="2000" dirty="0"/>
              <a:t>Standalone utility programs</a:t>
            </a:r>
          </a:p>
          <a:p>
            <a:pPr lvl="1">
              <a:spcBef>
                <a:spcPts val="0"/>
              </a:spcBef>
              <a:spcAft>
                <a:spcPts val="1800"/>
              </a:spcAft>
            </a:pPr>
            <a:r>
              <a:rPr lang="en-US" sz="2000" dirty="0"/>
              <a:t>Antivirus and security programs</a:t>
            </a:r>
          </a:p>
          <a:p>
            <a:pPr lvl="1">
              <a:spcBef>
                <a:spcPts val="0"/>
              </a:spcBef>
              <a:spcAft>
                <a:spcPts val="1800"/>
              </a:spcAft>
            </a:pPr>
            <a:r>
              <a:rPr lang="en-US" sz="2000" dirty="0"/>
              <a:t>Freeware</a:t>
            </a:r>
          </a:p>
        </p:txBody>
      </p:sp>
      <p:pic>
        <p:nvPicPr>
          <p:cNvPr id="5122" name="Picture 2" descr="Protect yourself with the iptables firewall - Linux Kamarada">
            <a:extLst>
              <a:ext uri="{FF2B5EF4-FFF2-40B4-BE49-F238E27FC236}">
                <a16:creationId xmlns:a16="http://schemas.microsoft.com/office/drawing/2014/main" id="{BDDE6FEF-B2C8-40EF-8A14-7248AAA1198E}"/>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452550" y="2251587"/>
            <a:ext cx="6306748" cy="354754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54F8A5B5-BA02-4B2E-AD01-69D1EF609DAA}"/>
              </a:ext>
            </a:extLst>
          </p:cNvPr>
          <p:cNvSpPr>
            <a:spLocks noGrp="1"/>
          </p:cNvSpPr>
          <p:nvPr>
            <p:ph type="sldNum" sz="quarter" idx="12"/>
          </p:nvPr>
        </p:nvSpPr>
        <p:spPr>
          <a:xfrm>
            <a:off x="8610600" y="6356350"/>
            <a:ext cx="2743200" cy="365125"/>
          </a:xfrm>
        </p:spPr>
        <p:txBody>
          <a:bodyPr>
            <a:normAutofit/>
          </a:bodyPr>
          <a:lstStyle/>
          <a:p>
            <a:pPr>
              <a:spcAft>
                <a:spcPts val="600"/>
              </a:spcAft>
            </a:pPr>
            <a:fld id="{80377D20-875F-45A2-BBBC-BDC20A9F4235}" type="slidenum">
              <a:rPr lang="en-GB">
                <a:solidFill>
                  <a:srgbClr val="303030"/>
                </a:solidFill>
              </a:rPr>
              <a:pPr>
                <a:spcAft>
                  <a:spcPts val="600"/>
                </a:spcAft>
              </a:pPr>
              <a:t>25</a:t>
            </a:fld>
            <a:endParaRPr lang="en-GB">
              <a:solidFill>
                <a:srgbClr val="303030"/>
              </a:solidFill>
            </a:endParaRPr>
          </a:p>
        </p:txBody>
      </p:sp>
    </p:spTree>
    <p:extLst>
      <p:ext uri="{BB962C8B-B14F-4D97-AF65-F5344CB8AC3E}">
        <p14:creationId xmlns:p14="http://schemas.microsoft.com/office/powerpoint/2010/main" val="416859858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2" name="Rectangle 2"/>
          <p:cNvSpPr>
            <a:spLocks noGrp="1" noChangeArrowheads="1"/>
          </p:cNvSpPr>
          <p:nvPr>
            <p:ph type="title"/>
          </p:nvPr>
        </p:nvSpPr>
        <p:spPr>
          <a:xfrm>
            <a:off x="292609" y="629266"/>
            <a:ext cx="4714820" cy="1676603"/>
          </a:xfrm>
        </p:spPr>
        <p:txBody>
          <a:bodyPr>
            <a:normAutofit fontScale="90000"/>
          </a:bodyPr>
          <a:lstStyle/>
          <a:p>
            <a:pPr>
              <a:defRPr/>
            </a:pPr>
            <a:r>
              <a:rPr lang="en-US" sz="2800" dirty="0">
                <a:effectLst>
                  <a:outerShdw blurRad="38100" dist="38100" dir="2700000" algn="tl">
                    <a:srgbClr val="000000">
                      <a:alpha val="43137"/>
                    </a:srgbClr>
                  </a:outerShdw>
                </a:effectLst>
                <a:latin typeface="Arial Black" panose="020B0A04020102020204" pitchFamily="34" charset="0"/>
              </a:rPr>
              <a:t>Utility Programs</a:t>
            </a:r>
            <a:br>
              <a:rPr lang="en-US" sz="2800" dirty="0">
                <a:effectLst>
                  <a:outerShdw blurRad="38100" dist="38100" dir="2700000" algn="tl">
                    <a:srgbClr val="000000">
                      <a:alpha val="43137"/>
                    </a:srgbClr>
                  </a:outerShdw>
                </a:effectLst>
                <a:latin typeface="Arial Black" panose="020B0A04020102020204" pitchFamily="34" charset="0"/>
              </a:rPr>
            </a:br>
            <a:r>
              <a:rPr lang="en-US" sz="2800" dirty="0">
                <a:effectLst>
                  <a:outerShdw blurRad="38100" dist="38100" dir="2700000" algn="tl">
                    <a:srgbClr val="000000">
                      <a:alpha val="43137"/>
                    </a:srgbClr>
                  </a:outerShdw>
                </a:effectLst>
                <a:latin typeface="Arial Black" panose="020B0A04020102020204" pitchFamily="34" charset="0"/>
              </a:rPr>
              <a:t>Windows Administrative Utilities</a:t>
            </a:r>
          </a:p>
        </p:txBody>
      </p:sp>
      <p:sp>
        <p:nvSpPr>
          <p:cNvPr id="189444" name="Rectangle 4"/>
          <p:cNvSpPr>
            <a:spLocks noGrp="1" noChangeArrowheads="1"/>
          </p:cNvSpPr>
          <p:nvPr>
            <p:ph idx="1"/>
          </p:nvPr>
        </p:nvSpPr>
        <p:spPr>
          <a:xfrm>
            <a:off x="648931" y="3069771"/>
            <a:ext cx="3605571" cy="3148150"/>
          </a:xfrm>
        </p:spPr>
        <p:txBody>
          <a:bodyPr>
            <a:normAutofit/>
          </a:bodyPr>
          <a:lstStyle/>
          <a:p>
            <a:pPr>
              <a:spcBef>
                <a:spcPts val="0"/>
              </a:spcBef>
              <a:spcAft>
                <a:spcPts val="1800"/>
              </a:spcAft>
            </a:pPr>
            <a:r>
              <a:rPr lang="en-US" sz="1800" dirty="0"/>
              <a:t>System Performance Utilities</a:t>
            </a:r>
          </a:p>
          <a:p>
            <a:pPr lvl="1">
              <a:spcBef>
                <a:spcPts val="0"/>
              </a:spcBef>
              <a:spcAft>
                <a:spcPts val="1800"/>
              </a:spcAft>
            </a:pPr>
            <a:r>
              <a:rPr lang="en-US" sz="1800" dirty="0">
                <a:effectLst/>
              </a:rPr>
              <a:t>Disk </a:t>
            </a:r>
            <a:r>
              <a:rPr lang="en-US" sz="1800" dirty="0"/>
              <a:t>Cleanup</a:t>
            </a:r>
            <a:r>
              <a:rPr lang="en-US" sz="1800" dirty="0">
                <a:effectLst/>
              </a:rPr>
              <a:t> </a:t>
            </a:r>
            <a:endParaRPr lang="en-US" sz="1800" dirty="0"/>
          </a:p>
          <a:p>
            <a:pPr lvl="1">
              <a:spcBef>
                <a:spcPts val="0"/>
              </a:spcBef>
              <a:spcAft>
                <a:spcPts val="1800"/>
              </a:spcAft>
            </a:pPr>
            <a:r>
              <a:rPr lang="en-US" sz="1800" dirty="0"/>
              <a:t>Task Manager</a:t>
            </a:r>
          </a:p>
          <a:p>
            <a:pPr lvl="1">
              <a:spcBef>
                <a:spcPts val="0"/>
              </a:spcBef>
              <a:spcAft>
                <a:spcPts val="1800"/>
              </a:spcAft>
            </a:pPr>
            <a:r>
              <a:rPr lang="en-US" sz="1800" dirty="0"/>
              <a:t>Disk Defragmenter</a:t>
            </a:r>
          </a:p>
        </p:txBody>
      </p:sp>
      <p:sp>
        <p:nvSpPr>
          <p:cNvPr id="2" name="Slide Number Placeholder 1">
            <a:extLst>
              <a:ext uri="{FF2B5EF4-FFF2-40B4-BE49-F238E27FC236}">
                <a16:creationId xmlns:a16="http://schemas.microsoft.com/office/drawing/2014/main" id="{4F93F250-D16F-451F-B662-DCEDEEC20422}"/>
              </a:ext>
            </a:extLst>
          </p:cNvPr>
          <p:cNvSpPr>
            <a:spLocks noGrp="1"/>
          </p:cNvSpPr>
          <p:nvPr>
            <p:ph type="sldNum" sz="quarter" idx="12"/>
          </p:nvPr>
        </p:nvSpPr>
        <p:spPr>
          <a:xfrm>
            <a:off x="292608" y="6356350"/>
            <a:ext cx="685800" cy="365125"/>
          </a:xfrm>
        </p:spPr>
        <p:txBody>
          <a:bodyPr>
            <a:normAutofit/>
          </a:bodyPr>
          <a:lstStyle/>
          <a:p>
            <a:pPr>
              <a:spcAft>
                <a:spcPts val="600"/>
              </a:spcAft>
            </a:pPr>
            <a:fld id="{80377D20-875F-45A2-BBBC-BDC20A9F4235}" type="slidenum">
              <a:rPr lang="en-GB" smtClean="0"/>
              <a:pPr>
                <a:spcAft>
                  <a:spcPts val="600"/>
                </a:spcAft>
              </a:pPr>
              <a:t>26</a:t>
            </a:fld>
            <a:endParaRPr lang="en-GB"/>
          </a:p>
        </p:txBody>
      </p:sp>
      <p:pic>
        <p:nvPicPr>
          <p:cNvPr id="4" name="Picture 3" descr="Disk cleanup for HP (c:) reads, You can use Disk Cleanup to free up to 1.11 GB of disk space on HP (C:), with a callout reading, Total space possible to be freed. The Files to delete box shows Temporary Internet Files selected, with its description below the box, the callout reading, Description of folder contents. A callout points to Total amount of disk space you gain, and reads, Space freed with the selections made.">
            <a:extLst>
              <a:ext uri="{FF2B5EF4-FFF2-40B4-BE49-F238E27FC236}">
                <a16:creationId xmlns:a16="http://schemas.microsoft.com/office/drawing/2014/main" id="{532B6984-1C7B-4FA7-9BCE-D8DF8244914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1" b="376"/>
          <a:stretch/>
        </p:blipFill>
        <p:spPr>
          <a:xfrm>
            <a:off x="5283708" y="722376"/>
            <a:ext cx="6263640" cy="5413248"/>
          </a:xfrm>
          <a:prstGeom prst="rect">
            <a:avLst/>
          </a:prstGeom>
          <a:effectLst/>
        </p:spPr>
      </p:pic>
    </p:spTree>
    <p:extLst>
      <p:ext uri="{BB962C8B-B14F-4D97-AF65-F5344CB8AC3E}">
        <p14:creationId xmlns:p14="http://schemas.microsoft.com/office/powerpoint/2010/main" val="297607628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2" name="Rectangle 2"/>
          <p:cNvSpPr>
            <a:spLocks noGrp="1" noChangeArrowheads="1"/>
          </p:cNvSpPr>
          <p:nvPr>
            <p:ph type="title"/>
          </p:nvPr>
        </p:nvSpPr>
        <p:spPr>
          <a:xfrm>
            <a:off x="237744" y="629266"/>
            <a:ext cx="5551434" cy="1622321"/>
          </a:xfrm>
        </p:spPr>
        <p:txBody>
          <a:bodyPr>
            <a:normAutofit fontScale="90000"/>
          </a:bodyPr>
          <a:lstStyle/>
          <a:p>
            <a:pPr>
              <a:defRPr/>
            </a:pPr>
            <a:r>
              <a:rPr lang="en-US" sz="3200" dirty="0">
                <a:effectLst>
                  <a:outerShdw blurRad="38100" dist="38100" dir="2700000" algn="tl">
                    <a:srgbClr val="000000">
                      <a:alpha val="43137"/>
                    </a:srgbClr>
                  </a:outerShdw>
                </a:effectLst>
                <a:latin typeface="Arial Black" panose="020B0A04020102020204" pitchFamily="34" charset="0"/>
              </a:rPr>
              <a:t>Utility Programs</a:t>
            </a:r>
            <a:br>
              <a:rPr lang="en-US" sz="3200" dirty="0">
                <a:effectLst>
                  <a:outerShdw blurRad="38100" dist="38100" dir="2700000" algn="tl">
                    <a:srgbClr val="000000">
                      <a:alpha val="43137"/>
                    </a:srgbClr>
                  </a:outerShdw>
                </a:effectLst>
                <a:latin typeface="Arial Black" panose="020B0A04020102020204" pitchFamily="34" charset="0"/>
              </a:rPr>
            </a:br>
            <a:r>
              <a:rPr lang="en-US" sz="3200" dirty="0">
                <a:effectLst>
                  <a:outerShdw blurRad="38100" dist="38100" dir="2700000" algn="tl">
                    <a:srgbClr val="000000">
                      <a:alpha val="43137"/>
                    </a:srgbClr>
                  </a:outerShdw>
                </a:effectLst>
                <a:latin typeface="Arial Black" panose="020B0A04020102020204" pitchFamily="34" charset="0"/>
              </a:rPr>
              <a:t>Windows Administrative Utilities</a:t>
            </a:r>
          </a:p>
        </p:txBody>
      </p:sp>
      <p:sp>
        <p:nvSpPr>
          <p:cNvPr id="189444" name="Rectangle 4"/>
          <p:cNvSpPr>
            <a:spLocks noGrp="1" noChangeArrowheads="1"/>
          </p:cNvSpPr>
          <p:nvPr>
            <p:ph idx="1"/>
          </p:nvPr>
        </p:nvSpPr>
        <p:spPr>
          <a:xfrm>
            <a:off x="595013" y="3072581"/>
            <a:ext cx="3505494" cy="3785419"/>
          </a:xfrm>
        </p:spPr>
        <p:txBody>
          <a:bodyPr>
            <a:normAutofit/>
          </a:bodyPr>
          <a:lstStyle/>
          <a:p>
            <a:pPr>
              <a:spcBef>
                <a:spcPts val="0"/>
              </a:spcBef>
              <a:spcAft>
                <a:spcPts val="1800"/>
              </a:spcAft>
            </a:pPr>
            <a:r>
              <a:rPr lang="en-US" sz="2000" dirty="0"/>
              <a:t>File and System Backup Utilities</a:t>
            </a:r>
          </a:p>
          <a:p>
            <a:pPr lvl="1">
              <a:spcBef>
                <a:spcPts val="0"/>
              </a:spcBef>
              <a:spcAft>
                <a:spcPts val="1800"/>
              </a:spcAft>
            </a:pPr>
            <a:r>
              <a:rPr lang="en-US" sz="2000" dirty="0">
                <a:effectLst/>
              </a:rPr>
              <a:t>File History</a:t>
            </a:r>
          </a:p>
          <a:p>
            <a:pPr lvl="1">
              <a:spcBef>
                <a:spcPts val="0"/>
              </a:spcBef>
              <a:spcAft>
                <a:spcPts val="1800"/>
              </a:spcAft>
            </a:pPr>
            <a:r>
              <a:rPr lang="en-US" sz="2000" dirty="0"/>
              <a:t>System Restore</a:t>
            </a:r>
          </a:p>
        </p:txBody>
      </p:sp>
      <p:pic>
        <p:nvPicPr>
          <p:cNvPr id="4" name="Picture 3" descr="A callout reads, To modify backup settings, click More options. The Backup options show Overview, Back up my files with Every hour (default) selected, Keep my backups with Forever (default) selected.">
            <a:extLst>
              <a:ext uri="{FF2B5EF4-FFF2-40B4-BE49-F238E27FC236}">
                <a16:creationId xmlns:a16="http://schemas.microsoft.com/office/drawing/2014/main" id="{CD0CEEAF-9F8C-4748-B2B8-D6A898A0E72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84251" y="829364"/>
            <a:ext cx="5252698" cy="5239568"/>
          </a:xfrm>
          <a:prstGeom prst="rect">
            <a:avLst/>
          </a:prstGeom>
          <a:effectLst/>
        </p:spPr>
      </p:pic>
      <p:sp>
        <p:nvSpPr>
          <p:cNvPr id="2" name="Slide Number Placeholder 1">
            <a:extLst>
              <a:ext uri="{FF2B5EF4-FFF2-40B4-BE49-F238E27FC236}">
                <a16:creationId xmlns:a16="http://schemas.microsoft.com/office/drawing/2014/main" id="{243C91B6-31EF-4889-AA52-B6CAABAE25AF}"/>
              </a:ext>
            </a:extLst>
          </p:cNvPr>
          <p:cNvSpPr>
            <a:spLocks noGrp="1"/>
          </p:cNvSpPr>
          <p:nvPr>
            <p:ph type="sldNum" sz="quarter" idx="12"/>
          </p:nvPr>
        </p:nvSpPr>
        <p:spPr>
          <a:xfrm>
            <a:off x="8610600" y="6356350"/>
            <a:ext cx="2743200" cy="365125"/>
          </a:xfrm>
        </p:spPr>
        <p:txBody>
          <a:bodyPr>
            <a:normAutofit/>
          </a:bodyPr>
          <a:lstStyle/>
          <a:p>
            <a:pPr>
              <a:spcAft>
                <a:spcPts val="600"/>
              </a:spcAft>
            </a:pPr>
            <a:fld id="{80377D20-875F-45A2-BBBC-BDC20A9F4235}" type="slidenum">
              <a:rPr lang="en-GB">
                <a:solidFill>
                  <a:srgbClr val="303030"/>
                </a:solidFill>
              </a:rPr>
              <a:pPr>
                <a:spcAft>
                  <a:spcPts val="600"/>
                </a:spcAft>
              </a:pPr>
              <a:t>27</a:t>
            </a:fld>
            <a:endParaRPr lang="en-GB">
              <a:solidFill>
                <a:srgbClr val="303030"/>
              </a:solidFill>
            </a:endParaRPr>
          </a:p>
        </p:txBody>
      </p:sp>
    </p:spTree>
    <p:extLst>
      <p:ext uri="{BB962C8B-B14F-4D97-AF65-F5344CB8AC3E}">
        <p14:creationId xmlns:p14="http://schemas.microsoft.com/office/powerpoint/2010/main" val="3522882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p:cNvSpPr>
            <a:spLocks noGrp="1" noChangeArrowheads="1"/>
          </p:cNvSpPr>
          <p:nvPr>
            <p:ph type="title"/>
          </p:nvPr>
        </p:nvSpPr>
        <p:spPr>
          <a:xfrm>
            <a:off x="648929" y="629266"/>
            <a:ext cx="3505495" cy="1622321"/>
          </a:xfrm>
        </p:spPr>
        <p:txBody>
          <a:bodyPr>
            <a:normAutofit fontScale="90000"/>
          </a:bodyPr>
          <a:lstStyle/>
          <a:p>
            <a:pPr>
              <a:defRPr/>
            </a:pPr>
            <a:r>
              <a:rPr lang="en-US" sz="2400" dirty="0"/>
              <a:t>Utility Programs</a:t>
            </a:r>
            <a:br>
              <a:rPr lang="en-US" sz="2400" dirty="0"/>
            </a:br>
            <a:r>
              <a:rPr lang="en-US" sz="2400" dirty="0"/>
              <a:t>Windows Administrative Utilities</a:t>
            </a:r>
            <a:br>
              <a:rPr lang="en-US" sz="2400" dirty="0"/>
            </a:br>
            <a:endParaRPr lang="en-US" sz="2400" dirty="0"/>
          </a:p>
        </p:txBody>
      </p:sp>
      <p:sp>
        <p:nvSpPr>
          <p:cNvPr id="100355" name="Rectangle 3"/>
          <p:cNvSpPr>
            <a:spLocks noGrp="1" noChangeArrowheads="1"/>
          </p:cNvSpPr>
          <p:nvPr>
            <p:ph idx="1"/>
          </p:nvPr>
        </p:nvSpPr>
        <p:spPr>
          <a:xfrm>
            <a:off x="648931" y="2438400"/>
            <a:ext cx="3505494" cy="3785419"/>
          </a:xfrm>
        </p:spPr>
        <p:txBody>
          <a:bodyPr>
            <a:normAutofit/>
          </a:bodyPr>
          <a:lstStyle/>
          <a:p>
            <a:pPr>
              <a:spcBef>
                <a:spcPts val="0"/>
              </a:spcBef>
              <a:spcAft>
                <a:spcPts val="600"/>
              </a:spcAft>
            </a:pPr>
            <a:r>
              <a:rPr lang="en-US" sz="2000"/>
              <a:t>Accessibility Utilities</a:t>
            </a:r>
          </a:p>
          <a:p>
            <a:pPr lvl="1">
              <a:spcBef>
                <a:spcPts val="0"/>
              </a:spcBef>
              <a:spcAft>
                <a:spcPts val="600"/>
              </a:spcAft>
            </a:pPr>
            <a:r>
              <a:rPr lang="en-US" sz="2000"/>
              <a:t>Designed for users with special needs</a:t>
            </a:r>
            <a:endParaRPr lang="en-US" sz="2000">
              <a:effectLst/>
            </a:endParaRPr>
          </a:p>
        </p:txBody>
      </p:sp>
      <p:pic>
        <p:nvPicPr>
          <p:cNvPr id="4" name="Picture 3" descr="A table shows the Windows ease of access tools.">
            <a:extLst>
              <a:ext uri="{FF2B5EF4-FFF2-40B4-BE49-F238E27FC236}">
                <a16:creationId xmlns:a16="http://schemas.microsoft.com/office/drawing/2014/main" id="{6DF7DBFB-B6EE-4E05-B168-1E9EA620145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05862" y="1764537"/>
            <a:ext cx="6019331" cy="3325679"/>
          </a:xfrm>
          <a:prstGeom prst="rect">
            <a:avLst/>
          </a:prstGeom>
          <a:effectLst/>
        </p:spPr>
      </p:pic>
      <p:sp>
        <p:nvSpPr>
          <p:cNvPr id="2" name="Slide Number Placeholder 1">
            <a:extLst>
              <a:ext uri="{FF2B5EF4-FFF2-40B4-BE49-F238E27FC236}">
                <a16:creationId xmlns:a16="http://schemas.microsoft.com/office/drawing/2014/main" id="{D1E9006E-8DE4-42BC-A2A5-A5254DD502A9}"/>
              </a:ext>
            </a:extLst>
          </p:cNvPr>
          <p:cNvSpPr>
            <a:spLocks noGrp="1"/>
          </p:cNvSpPr>
          <p:nvPr>
            <p:ph type="sldNum" sz="quarter" idx="12"/>
          </p:nvPr>
        </p:nvSpPr>
        <p:spPr>
          <a:xfrm>
            <a:off x="8610600" y="6356350"/>
            <a:ext cx="2743200" cy="365125"/>
          </a:xfrm>
        </p:spPr>
        <p:txBody>
          <a:bodyPr>
            <a:normAutofit/>
          </a:bodyPr>
          <a:lstStyle/>
          <a:p>
            <a:pPr>
              <a:spcAft>
                <a:spcPts val="600"/>
              </a:spcAft>
            </a:pPr>
            <a:fld id="{80377D20-875F-45A2-BBBC-BDC20A9F4235}" type="slidenum">
              <a:rPr lang="en-GB">
                <a:solidFill>
                  <a:srgbClr val="303030"/>
                </a:solidFill>
              </a:rPr>
              <a:pPr>
                <a:spcAft>
                  <a:spcPts val="600"/>
                </a:spcAft>
              </a:pPr>
              <a:t>28</a:t>
            </a:fld>
            <a:endParaRPr lang="en-GB">
              <a:solidFill>
                <a:srgbClr val="303030"/>
              </a:solidFill>
            </a:endParaRPr>
          </a:p>
        </p:txBody>
      </p:sp>
    </p:spTree>
    <p:extLst>
      <p:ext uri="{BB962C8B-B14F-4D97-AF65-F5344CB8AC3E}">
        <p14:creationId xmlns:p14="http://schemas.microsoft.com/office/powerpoint/2010/main" val="3194914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199" y="1088571"/>
            <a:ext cx="8727883" cy="3069772"/>
          </a:xfrm>
        </p:spPr>
        <p:txBody>
          <a:bodyPr>
            <a:normAutofit/>
          </a:bodyPr>
          <a:lstStyle/>
          <a:p>
            <a:r>
              <a:rPr lang="en-GB" sz="4400" dirty="0" smtClean="0">
                <a:solidFill>
                  <a:schemeClr val="accent1">
                    <a:lumMod val="40000"/>
                    <a:lumOff val="60000"/>
                  </a:schemeClr>
                </a:solidFill>
                <a:effectLst>
                  <a:outerShdw blurRad="38100" dist="38100" dir="2700000" algn="tl">
                    <a:srgbClr val="000000">
                      <a:alpha val="43137"/>
                    </a:srgbClr>
                  </a:outerShdw>
                </a:effectLst>
                <a:latin typeface="Arial Black" panose="020B0A04020102020204" pitchFamily="34" charset="0"/>
              </a:rPr>
              <a:t>Questions</a:t>
            </a:r>
            <a:endParaRPr lang="en-GB" sz="4400" dirty="0">
              <a:solidFill>
                <a:schemeClr val="accent1">
                  <a:lumMod val="40000"/>
                  <a:lumOff val="60000"/>
                </a:schemeClr>
              </a:solidFill>
              <a:effectLst>
                <a:outerShdw blurRad="38100" dist="38100" dir="2700000" algn="tl">
                  <a:srgbClr val="000000">
                    <a:alpha val="43137"/>
                  </a:srgbClr>
                </a:outerShdw>
              </a:effectLst>
              <a:latin typeface="Arial Black" panose="020B0A04020102020204" pitchFamily="34" charset="0"/>
            </a:endParaRPr>
          </a:p>
        </p:txBody>
      </p:sp>
      <p:sp>
        <p:nvSpPr>
          <p:cNvPr id="4" name="Slide Number Placeholder 3"/>
          <p:cNvSpPr>
            <a:spLocks noGrp="1"/>
          </p:cNvSpPr>
          <p:nvPr>
            <p:ph type="sldNum" sz="quarter" idx="12"/>
          </p:nvPr>
        </p:nvSpPr>
        <p:spPr/>
        <p:txBody>
          <a:bodyPr/>
          <a:lstStyle/>
          <a:p>
            <a:fld id="{9D4AEF59-F28E-467C-9EA3-92D1CFAD475A}" type="slidenum">
              <a:rPr lang="en-US" smtClean="0"/>
              <a:t>29</a:t>
            </a:fld>
            <a:endParaRPr lang="en-US"/>
          </a:p>
        </p:txBody>
      </p:sp>
    </p:spTree>
    <p:extLst>
      <p:ext uri="{BB962C8B-B14F-4D97-AF65-F5344CB8AC3E}">
        <p14:creationId xmlns:p14="http://schemas.microsoft.com/office/powerpoint/2010/main" val="139753621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60022CF-D73B-45FB-8DD4-1B1C0C92E70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3C21AE-5F30-412F-8BCE-01A1EB78C457}"/>
              </a:ext>
            </a:extLst>
          </p:cNvPr>
          <p:cNvSpPr>
            <a:spLocks noGrp="1"/>
          </p:cNvSpPr>
          <p:nvPr>
            <p:ph type="title"/>
          </p:nvPr>
        </p:nvSpPr>
        <p:spPr>
          <a:xfrm>
            <a:off x="351430" y="314004"/>
            <a:ext cx="3001585" cy="5644775"/>
          </a:xfrm>
        </p:spPr>
        <p:txBody>
          <a:bodyPr>
            <a:normAutofit/>
          </a:bodyPr>
          <a:lstStyle/>
          <a:p>
            <a:r>
              <a:rPr lang="en-GB" dirty="0"/>
              <a:t>Software v Hardware v Firmware</a:t>
            </a:r>
          </a:p>
        </p:txBody>
      </p:sp>
      <p:sp>
        <p:nvSpPr>
          <p:cNvPr id="4" name="Slide Number Placeholder 3">
            <a:extLst>
              <a:ext uri="{FF2B5EF4-FFF2-40B4-BE49-F238E27FC236}">
                <a16:creationId xmlns:a16="http://schemas.microsoft.com/office/drawing/2014/main" id="{91A5D4A2-5B85-4EDD-AF39-4023E51462A8}"/>
              </a:ext>
            </a:extLst>
          </p:cNvPr>
          <p:cNvSpPr>
            <a:spLocks noGrp="1"/>
          </p:cNvSpPr>
          <p:nvPr>
            <p:ph type="sldNum" sz="quarter" idx="12"/>
          </p:nvPr>
        </p:nvSpPr>
        <p:spPr>
          <a:xfrm>
            <a:off x="11840570" y="3251200"/>
            <a:ext cx="351430" cy="465220"/>
          </a:xfrm>
        </p:spPr>
        <p:style>
          <a:lnRef idx="2">
            <a:schemeClr val="accent1"/>
          </a:lnRef>
          <a:fillRef idx="1">
            <a:schemeClr val="lt1"/>
          </a:fillRef>
          <a:effectRef idx="0">
            <a:schemeClr val="accent1"/>
          </a:effectRef>
          <a:fontRef idx="minor">
            <a:schemeClr val="dk1"/>
          </a:fontRef>
        </p:style>
        <p:txBody>
          <a:bodyPr>
            <a:normAutofit/>
          </a:bodyPr>
          <a:lstStyle/>
          <a:p>
            <a:pPr>
              <a:spcAft>
                <a:spcPts val="600"/>
              </a:spcAft>
            </a:pPr>
            <a:fld id="{9D4AEF59-F28E-467C-9EA3-92D1CFAD475A}" type="slidenum">
              <a:rPr lang="en-US" smtClean="0"/>
              <a:pPr>
                <a:spcAft>
                  <a:spcPts val="600"/>
                </a:spcAft>
              </a:pPr>
              <a:t>3</a:t>
            </a:fld>
            <a:endParaRPr lang="en-US"/>
          </a:p>
        </p:txBody>
      </p:sp>
      <p:pic>
        <p:nvPicPr>
          <p:cNvPr id="8" name="Picture 7">
            <a:extLst>
              <a:ext uri="{FF2B5EF4-FFF2-40B4-BE49-F238E27FC236}">
                <a16:creationId xmlns:a16="http://schemas.microsoft.com/office/drawing/2014/main" id="{D1E0FEB5-B649-4636-8BF4-3F277BA54AD6}"/>
              </a:ext>
            </a:extLst>
          </p:cNvPr>
          <p:cNvPicPr>
            <a:picLocks noChangeAspect="1"/>
          </p:cNvPicPr>
          <p:nvPr/>
        </p:nvPicPr>
        <p:blipFill>
          <a:blip r:embed="rId3"/>
          <a:stretch>
            <a:fillRect/>
          </a:stretch>
        </p:blipFill>
        <p:spPr>
          <a:xfrm>
            <a:off x="3738072" y="4713577"/>
            <a:ext cx="1366838" cy="1714501"/>
          </a:xfrm>
          <a:prstGeom prst="rect">
            <a:avLst/>
          </a:prstGeom>
          <a:ln>
            <a:noFill/>
          </a:ln>
          <a:effectLst>
            <a:outerShdw blurRad="292100" dist="139700" dir="2700000" algn="tl" rotWithShape="0">
              <a:srgbClr val="333333">
                <a:alpha val="65000"/>
              </a:srgbClr>
            </a:outerShdw>
          </a:effectLst>
        </p:spPr>
      </p:pic>
      <p:pic>
        <p:nvPicPr>
          <p:cNvPr id="11" name="Picture 10">
            <a:extLst>
              <a:ext uri="{FF2B5EF4-FFF2-40B4-BE49-F238E27FC236}">
                <a16:creationId xmlns:a16="http://schemas.microsoft.com/office/drawing/2014/main" id="{470240CB-F70A-4D9C-BAA3-177CC955EDEE}"/>
              </a:ext>
            </a:extLst>
          </p:cNvPr>
          <p:cNvPicPr>
            <a:picLocks noChangeAspect="1"/>
          </p:cNvPicPr>
          <p:nvPr/>
        </p:nvPicPr>
        <p:blipFill>
          <a:blip r:embed="rId4"/>
          <a:stretch>
            <a:fillRect/>
          </a:stretch>
        </p:blipFill>
        <p:spPr>
          <a:xfrm>
            <a:off x="3647472" y="2569156"/>
            <a:ext cx="1501346" cy="1714500"/>
          </a:xfrm>
          <a:prstGeom prst="rect">
            <a:avLst/>
          </a:prstGeom>
          <a:ln>
            <a:noFill/>
          </a:ln>
          <a:effectLst>
            <a:outerShdw blurRad="292100" dist="139700" dir="2700000" algn="tl" rotWithShape="0">
              <a:srgbClr val="333333">
                <a:alpha val="65000"/>
              </a:srgbClr>
            </a:outerShdw>
          </a:effectLst>
        </p:spPr>
      </p:pic>
      <p:pic>
        <p:nvPicPr>
          <p:cNvPr id="17" name="Picture 16">
            <a:extLst>
              <a:ext uri="{FF2B5EF4-FFF2-40B4-BE49-F238E27FC236}">
                <a16:creationId xmlns:a16="http://schemas.microsoft.com/office/drawing/2014/main" id="{13667460-A1E7-41F0-8A67-146109C662BC}"/>
              </a:ext>
            </a:extLst>
          </p:cNvPr>
          <p:cNvPicPr>
            <a:picLocks noChangeAspect="1"/>
          </p:cNvPicPr>
          <p:nvPr/>
        </p:nvPicPr>
        <p:blipFill>
          <a:blip r:embed="rId5"/>
          <a:stretch>
            <a:fillRect/>
          </a:stretch>
        </p:blipFill>
        <p:spPr>
          <a:xfrm>
            <a:off x="3704445" y="378043"/>
            <a:ext cx="1434092" cy="1849308"/>
          </a:xfrm>
          <a:prstGeom prst="rect">
            <a:avLst/>
          </a:prstGeom>
          <a:ln>
            <a:noFill/>
          </a:ln>
          <a:effectLst>
            <a:outerShdw blurRad="292100" dist="139700" dir="2700000" algn="tl" rotWithShape="0">
              <a:srgbClr val="333333">
                <a:alpha val="65000"/>
              </a:srgbClr>
            </a:outerShdw>
          </a:effectLst>
        </p:spPr>
      </p:pic>
      <p:cxnSp>
        <p:nvCxnSpPr>
          <p:cNvPr id="19" name="Connector: Curved 18">
            <a:extLst>
              <a:ext uri="{FF2B5EF4-FFF2-40B4-BE49-F238E27FC236}">
                <a16:creationId xmlns:a16="http://schemas.microsoft.com/office/drawing/2014/main" id="{77526BB5-DE9F-4703-94EE-24CC9C1E6ACF}"/>
              </a:ext>
            </a:extLst>
          </p:cNvPr>
          <p:cNvCxnSpPr/>
          <p:nvPr/>
        </p:nvCxnSpPr>
        <p:spPr>
          <a:xfrm rot="5400000">
            <a:off x="339920" y="3429974"/>
            <a:ext cx="6114262" cy="12700"/>
          </a:xfrm>
          <a:prstGeom prst="curvedConnector3">
            <a:avLst>
              <a:gd name="adj1" fmla="val 67136"/>
            </a:avLst>
          </a:prstGeom>
          <a:ln w="19050">
            <a:prstDash val="dashDot"/>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C09C30D-1525-4F25-A851-3E2DE0A69CA0}"/>
              </a:ext>
            </a:extLst>
          </p:cNvPr>
          <p:cNvSpPr txBox="1"/>
          <p:nvPr/>
        </p:nvSpPr>
        <p:spPr>
          <a:xfrm>
            <a:off x="5291290" y="505435"/>
            <a:ext cx="6380368" cy="1384995"/>
          </a:xfrm>
          <a:prstGeom prst="rect">
            <a:avLst/>
          </a:prstGeom>
          <a:solidFill>
            <a:schemeClr val="accent1">
              <a:lumMod val="20000"/>
              <a:lumOff val="80000"/>
            </a:schemeClr>
          </a:solidFill>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wrap="square" rtlCol="0">
            <a:spAutoFit/>
          </a:bodyPr>
          <a:lstStyle>
            <a:defPPr>
              <a:defRPr lang="en-US"/>
            </a:defPPr>
            <a:lvl1pPr>
              <a:defRPr sz="2800" b="1" baseline="0"/>
            </a:lvl1pPr>
          </a:lstStyle>
          <a:p>
            <a:r>
              <a:rPr lang="en-US" dirty="0"/>
              <a:t>Software: </a:t>
            </a:r>
            <a:r>
              <a:rPr lang="en-US" b="0" dirty="0"/>
              <a:t>A set of instructions that tells the computer what to do and how to perform a task</a:t>
            </a:r>
          </a:p>
        </p:txBody>
      </p:sp>
      <p:sp>
        <p:nvSpPr>
          <p:cNvPr id="5" name="TextBox 4">
            <a:extLst>
              <a:ext uri="{FF2B5EF4-FFF2-40B4-BE49-F238E27FC236}">
                <a16:creationId xmlns:a16="http://schemas.microsoft.com/office/drawing/2014/main" id="{4ECD2BEF-EA1C-4DE6-AFA0-21C22EDEF64F}"/>
              </a:ext>
            </a:extLst>
          </p:cNvPr>
          <p:cNvSpPr txBox="1"/>
          <p:nvPr/>
        </p:nvSpPr>
        <p:spPr>
          <a:xfrm>
            <a:off x="5291290" y="2631277"/>
            <a:ext cx="6380368" cy="1384995"/>
          </a:xfrm>
          <a:prstGeom prst="rect">
            <a:avLst/>
          </a:prstGeom>
          <a:solidFill>
            <a:schemeClr val="accent2">
              <a:lumMod val="40000"/>
              <a:lumOff val="60000"/>
            </a:schemeClr>
          </a:solidFill>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wrap="square" rtlCol="0">
            <a:spAutoFit/>
          </a:bodyPr>
          <a:lstStyle>
            <a:defPPr>
              <a:defRPr lang="en-US"/>
            </a:defPPr>
            <a:lvl1pPr>
              <a:defRPr sz="2800" b="1" baseline="0"/>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Hardware: </a:t>
            </a:r>
            <a:r>
              <a:rPr lang="en-US" b="0" dirty="0"/>
              <a:t>Physical elements of a computer or an electronic system</a:t>
            </a:r>
          </a:p>
          <a:p>
            <a:endParaRPr lang="en-GB" dirty="0"/>
          </a:p>
        </p:txBody>
      </p:sp>
      <p:sp>
        <p:nvSpPr>
          <p:cNvPr id="7" name="TextBox 6">
            <a:extLst>
              <a:ext uri="{FF2B5EF4-FFF2-40B4-BE49-F238E27FC236}">
                <a16:creationId xmlns:a16="http://schemas.microsoft.com/office/drawing/2014/main" id="{9AF7885A-C614-430D-9735-465B4F3D79AA}"/>
              </a:ext>
            </a:extLst>
          </p:cNvPr>
          <p:cNvSpPr txBox="1"/>
          <p:nvPr/>
        </p:nvSpPr>
        <p:spPr>
          <a:xfrm>
            <a:off x="5337982" y="4757119"/>
            <a:ext cx="6333676" cy="1384995"/>
          </a:xfrm>
          <a:prstGeom prst="rect">
            <a:avLst/>
          </a:prstGeom>
          <a:solidFill>
            <a:schemeClr val="accent1">
              <a:lumMod val="60000"/>
              <a:lumOff val="40000"/>
            </a:schemeClr>
          </a:solidFill>
          <a:ln>
            <a:solidFill>
              <a:schemeClr val="accent3">
                <a:lumMod val="40000"/>
                <a:lumOff val="60000"/>
              </a:schemeClr>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wrap="square" rtlCol="0">
            <a:spAutoFit/>
          </a:bodyPr>
          <a:lstStyle>
            <a:defPPr>
              <a:defRPr lang="en-US"/>
            </a:defPPr>
            <a:lvl1pPr>
              <a:defRPr b="1" baseline="0">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2800" dirty="0"/>
              <a:t>Firmware: </a:t>
            </a:r>
            <a:r>
              <a:rPr lang="en-US" sz="2800" b="0" dirty="0"/>
              <a:t>Computer software permanently placed to provide low-level control for a device’s specific hardware</a:t>
            </a:r>
          </a:p>
        </p:txBody>
      </p:sp>
    </p:spTree>
    <p:extLst>
      <p:ext uri="{BB962C8B-B14F-4D97-AF65-F5344CB8AC3E}">
        <p14:creationId xmlns:p14="http://schemas.microsoft.com/office/powerpoint/2010/main" val="10545084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PhAnim="0">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0F584D22-CD28-4363-A679-ACA953A2A6F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Shape 74">
            <a:extLst>
              <a:ext uri="{FF2B5EF4-FFF2-40B4-BE49-F238E27FC236}">
                <a16:creationId xmlns:a16="http://schemas.microsoft.com/office/drawing/2014/main" id="{5B0E491B-5098-4794-9326-BC6DB47556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7" y="2992"/>
            <a:ext cx="12193149" cy="2344739"/>
          </a:xfrm>
          <a:custGeom>
            <a:avLst/>
            <a:gdLst>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810326 w 12192001"/>
              <a:gd name="connsiteY23" fmla="*/ 799074 h 2344739"/>
              <a:gd name="connsiteX24" fmla="*/ 11550277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810326 w 12192001"/>
              <a:gd name="connsiteY23" fmla="*/ 799074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522499 w 12192001"/>
              <a:gd name="connsiteY26" fmla="*/ 1207528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999965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37318 w 12192001"/>
              <a:gd name="connsiteY70" fmla="*/ 1920435 h 2344739"/>
              <a:gd name="connsiteX71" fmla="*/ 9113812 w 12192001"/>
              <a:gd name="connsiteY71" fmla="*/ 1919069 h 2344739"/>
              <a:gd name="connsiteX72" fmla="*/ 9053453 w 12192001"/>
              <a:gd name="connsiteY72" fmla="*/ 1910755 h 2344739"/>
              <a:gd name="connsiteX73" fmla="*/ 9005486 w 12192001"/>
              <a:gd name="connsiteY73" fmla="*/ 1914040 h 2344739"/>
              <a:gd name="connsiteX74" fmla="*/ 9005201 w 12192001"/>
              <a:gd name="connsiteY74" fmla="*/ 1913800 h 2344739"/>
              <a:gd name="connsiteX75" fmla="*/ 8996232 w 12192001"/>
              <a:gd name="connsiteY75" fmla="*/ 1915011 h 2344739"/>
              <a:gd name="connsiteX76" fmla="*/ 8990394 w 12192001"/>
              <a:gd name="connsiteY76" fmla="*/ 1917072 h 2344739"/>
              <a:gd name="connsiteX77" fmla="*/ 8974337 w 12192001"/>
              <a:gd name="connsiteY77" fmla="*/ 1920298 h 2344739"/>
              <a:gd name="connsiteX78" fmla="*/ 8968011 w 12192001"/>
              <a:gd name="connsiteY78" fmla="*/ 1919598 h 2344739"/>
              <a:gd name="connsiteX79" fmla="*/ 8963048 w 12192001"/>
              <a:gd name="connsiteY79" fmla="*/ 1917373 h 2344739"/>
              <a:gd name="connsiteX80" fmla="*/ 8928988 w 12192001"/>
              <a:gd name="connsiteY80" fmla="*/ 1914185 h 2344739"/>
              <a:gd name="connsiteX81" fmla="*/ 8752444 w 12192001"/>
              <a:gd name="connsiteY81" fmla="*/ 1933417 h 2344739"/>
              <a:gd name="connsiteX82" fmla="*/ 8707847 w 12192001"/>
              <a:gd name="connsiteY82" fmla="*/ 1935518 h 2344739"/>
              <a:gd name="connsiteX83" fmla="*/ 8596071 w 12192001"/>
              <a:gd name="connsiteY83" fmla="*/ 1944090 h 2344739"/>
              <a:gd name="connsiteX84" fmla="*/ 8525230 w 12192001"/>
              <a:gd name="connsiteY84" fmla="*/ 1929248 h 2344739"/>
              <a:gd name="connsiteX85" fmla="*/ 8510983 w 12192001"/>
              <a:gd name="connsiteY85" fmla="*/ 1935163 h 2344739"/>
              <a:gd name="connsiteX86" fmla="*/ 8506167 w 12192001"/>
              <a:gd name="connsiteY86" fmla="*/ 1938164 h 2344739"/>
              <a:gd name="connsiteX87" fmla="*/ 8497968 w 12192001"/>
              <a:gd name="connsiteY87" fmla="*/ 1940902 h 2344739"/>
              <a:gd name="connsiteX88" fmla="*/ 8497594 w 12192001"/>
              <a:gd name="connsiteY88" fmla="*/ 1940723 h 2344739"/>
              <a:gd name="connsiteX89" fmla="*/ 8490249 w 12192001"/>
              <a:gd name="connsiteY89" fmla="*/ 1943773 h 2344739"/>
              <a:gd name="connsiteX90" fmla="*/ 8367182 w 12192001"/>
              <a:gd name="connsiteY90" fmla="*/ 1957815 h 2344739"/>
              <a:gd name="connsiteX91" fmla="*/ 8353799 w 12192001"/>
              <a:gd name="connsiteY91" fmla="*/ 1958009 h 2344739"/>
              <a:gd name="connsiteX92" fmla="*/ 8352373 w 12192001"/>
              <a:gd name="connsiteY92" fmla="*/ 1957169 h 2344739"/>
              <a:gd name="connsiteX93" fmla="*/ 8320104 w 12192001"/>
              <a:gd name="connsiteY93" fmla="*/ 1974587 h 2344739"/>
              <a:gd name="connsiteX94" fmla="*/ 8314433 w 12192001"/>
              <a:gd name="connsiteY94" fmla="*/ 1974913 h 2344739"/>
              <a:gd name="connsiteX95" fmla="*/ 8295174 w 12192001"/>
              <a:gd name="connsiteY95" fmla="*/ 1988808 h 2344739"/>
              <a:gd name="connsiteX96" fmla="*/ 8284276 w 12192001"/>
              <a:gd name="connsiteY96" fmla="*/ 1994631 h 2344739"/>
              <a:gd name="connsiteX97" fmla="*/ 8283150 w 12192001"/>
              <a:gd name="connsiteY97" fmla="*/ 1999074 h 2344739"/>
              <a:gd name="connsiteX98" fmla="*/ 8266076 w 12192001"/>
              <a:gd name="connsiteY98" fmla="*/ 2006249 h 2344739"/>
              <a:gd name="connsiteX99" fmla="*/ 8263377 w 12192001"/>
              <a:gd name="connsiteY99" fmla="*/ 2006019 h 2344739"/>
              <a:gd name="connsiteX100" fmla="*/ 8252033 w 12192001"/>
              <a:gd name="connsiteY100" fmla="*/ 2015862 h 2344739"/>
              <a:gd name="connsiteX101" fmla="*/ 8245834 w 12192001"/>
              <a:gd name="connsiteY101" fmla="*/ 2028854 h 2344739"/>
              <a:gd name="connsiteX102" fmla="*/ 8090272 w 12192001"/>
              <a:gd name="connsiteY102" fmla="*/ 2075015 h 2344739"/>
              <a:gd name="connsiteX103" fmla="*/ 7905407 w 12192001"/>
              <a:gd name="connsiteY103" fmla="*/ 2116988 h 2344739"/>
              <a:gd name="connsiteX104" fmla="*/ 7718745 w 12192001"/>
              <a:gd name="connsiteY104" fmla="*/ 2142703 h 2344739"/>
              <a:gd name="connsiteX105" fmla="*/ 7614347 w 12192001"/>
              <a:gd name="connsiteY105" fmla="*/ 2139232 h 2344739"/>
              <a:gd name="connsiteX106" fmla="*/ 7527543 w 12192001"/>
              <a:gd name="connsiteY106" fmla="*/ 2145060 h 2344739"/>
              <a:gd name="connsiteX107" fmla="*/ 7519571 w 12192001"/>
              <a:gd name="connsiteY107" fmla="*/ 2147613 h 2344739"/>
              <a:gd name="connsiteX108" fmla="*/ 7507411 w 12192001"/>
              <a:gd name="connsiteY108" fmla="*/ 2148948 h 2344739"/>
              <a:gd name="connsiteX109" fmla="*/ 7507040 w 12192001"/>
              <a:gd name="connsiteY109" fmla="*/ 2148621 h 2344739"/>
              <a:gd name="connsiteX110" fmla="*/ 7495795 w 12192001"/>
              <a:gd name="connsiteY110" fmla="*/ 2150573 h 2344739"/>
              <a:gd name="connsiteX111" fmla="*/ 7405391 w 12192001"/>
              <a:gd name="connsiteY111" fmla="*/ 2142468 h 2344739"/>
              <a:gd name="connsiteX112" fmla="*/ 7312180 w 12192001"/>
              <a:gd name="connsiteY112" fmla="*/ 2132873 h 2344739"/>
              <a:gd name="connsiteX113" fmla="*/ 7310853 w 12192001"/>
              <a:gd name="connsiteY113" fmla="*/ 2131431 h 2344739"/>
              <a:gd name="connsiteX114" fmla="*/ 7218559 w 12192001"/>
              <a:gd name="connsiteY114" fmla="*/ 2156680 h 2344739"/>
              <a:gd name="connsiteX115" fmla="*/ 7201101 w 12192001"/>
              <a:gd name="connsiteY115" fmla="*/ 2161230 h 2344739"/>
              <a:gd name="connsiteX116" fmla="*/ 7197004 w 12192001"/>
              <a:gd name="connsiteY116" fmla="*/ 2166588 h 2344739"/>
              <a:gd name="connsiteX117" fmla="*/ 7170808 w 12192001"/>
              <a:gd name="connsiteY117" fmla="*/ 2171236 h 2344739"/>
              <a:gd name="connsiteX118" fmla="*/ 7096988 w 12192001"/>
              <a:gd name="connsiteY118" fmla="*/ 2183464 h 2344739"/>
              <a:gd name="connsiteX119" fmla="*/ 7018496 w 12192001"/>
              <a:gd name="connsiteY119" fmla="*/ 2183090 h 2344739"/>
              <a:gd name="connsiteX120" fmla="*/ 6904146 w 12192001"/>
              <a:gd name="connsiteY120" fmla="*/ 2212596 h 2344739"/>
              <a:gd name="connsiteX121" fmla="*/ 6708222 w 12192001"/>
              <a:gd name="connsiteY121" fmla="*/ 2240551 h 2344739"/>
              <a:gd name="connsiteX122" fmla="*/ 6549454 w 12192001"/>
              <a:gd name="connsiteY122" fmla="*/ 2269327 h 2344739"/>
              <a:gd name="connsiteX123" fmla="*/ 6317560 w 12192001"/>
              <a:gd name="connsiteY123" fmla="*/ 2316127 h 2344739"/>
              <a:gd name="connsiteX124" fmla="*/ 6168674 w 12192001"/>
              <a:gd name="connsiteY124" fmla="*/ 2318214 h 2344739"/>
              <a:gd name="connsiteX125" fmla="*/ 6073848 w 12192001"/>
              <a:gd name="connsiteY125" fmla="*/ 2338676 h 2344739"/>
              <a:gd name="connsiteX126" fmla="*/ 6068529 w 12192001"/>
              <a:gd name="connsiteY126" fmla="*/ 2337139 h 2344739"/>
              <a:gd name="connsiteX127" fmla="*/ 6048638 w 12192001"/>
              <a:gd name="connsiteY127" fmla="*/ 2337822 h 2344739"/>
              <a:gd name="connsiteX128" fmla="*/ 6041285 w 12192001"/>
              <a:gd name="connsiteY128" fmla="*/ 2329473 h 2344739"/>
              <a:gd name="connsiteX129" fmla="*/ 6010090 w 12192001"/>
              <a:gd name="connsiteY129" fmla="*/ 2324380 h 2344739"/>
              <a:gd name="connsiteX130" fmla="*/ 5957375 w 12192001"/>
              <a:gd name="connsiteY130" fmla="*/ 2328024 h 2344739"/>
              <a:gd name="connsiteX131" fmla="*/ 5758919 w 12192001"/>
              <a:gd name="connsiteY131" fmla="*/ 2343716 h 2344739"/>
              <a:gd name="connsiteX132" fmla="*/ 5626960 w 12192001"/>
              <a:gd name="connsiteY132" fmla="*/ 2344739 h 2344739"/>
              <a:gd name="connsiteX133" fmla="*/ 5470906 w 12192001"/>
              <a:gd name="connsiteY133" fmla="*/ 2330719 h 2344739"/>
              <a:gd name="connsiteX134" fmla="*/ 5432761 w 12192001"/>
              <a:gd name="connsiteY134" fmla="*/ 2319466 h 2344739"/>
              <a:gd name="connsiteX135" fmla="*/ 5381669 w 12192001"/>
              <a:gd name="connsiteY135" fmla="*/ 2301764 h 2344739"/>
              <a:gd name="connsiteX136" fmla="*/ 5261764 w 12192001"/>
              <a:gd name="connsiteY136" fmla="*/ 2281347 h 2344739"/>
              <a:gd name="connsiteX137" fmla="*/ 5222961 w 12192001"/>
              <a:gd name="connsiteY137" fmla="*/ 2270223 h 2344739"/>
              <a:gd name="connsiteX138" fmla="*/ 5174660 w 12192001"/>
              <a:gd name="connsiteY138" fmla="*/ 2267233 h 2344739"/>
              <a:gd name="connsiteX139" fmla="*/ 5156554 w 12192001"/>
              <a:gd name="connsiteY139" fmla="*/ 2260010 h 2344739"/>
              <a:gd name="connsiteX140" fmla="*/ 5142599 w 12192001"/>
              <a:gd name="connsiteY140" fmla="*/ 2256610 h 2344739"/>
              <a:gd name="connsiteX141" fmla="*/ 5139596 w 12192001"/>
              <a:gd name="connsiteY141" fmla="*/ 2254509 h 2344739"/>
              <a:gd name="connsiteX142" fmla="*/ 5121659 w 12192001"/>
              <a:gd name="connsiteY142" fmla="*/ 2243656 h 2344739"/>
              <a:gd name="connsiteX143" fmla="*/ 5065790 w 12192001"/>
              <a:gd name="connsiteY143" fmla="*/ 2250227 h 2344739"/>
              <a:gd name="connsiteX144" fmla="*/ 5011514 w 12192001"/>
              <a:gd name="connsiteY144" fmla="*/ 2233846 h 2344739"/>
              <a:gd name="connsiteX145" fmla="*/ 4840441 w 12192001"/>
              <a:gd name="connsiteY145" fmla="*/ 2209829 h 2344739"/>
              <a:gd name="connsiteX146" fmla="*/ 4762447 w 12192001"/>
              <a:gd name="connsiteY146" fmla="*/ 2182061 h 2344739"/>
              <a:gd name="connsiteX147" fmla="*/ 4723186 w 12192001"/>
              <a:gd name="connsiteY147" fmla="*/ 2173047 h 2344739"/>
              <a:gd name="connsiteX148" fmla="*/ 4721176 w 12192001"/>
              <a:gd name="connsiteY148" fmla="*/ 2172298 h 2344739"/>
              <a:gd name="connsiteX149" fmla="*/ 4722111 w 12192001"/>
              <a:gd name="connsiteY149" fmla="*/ 2172087 h 2344739"/>
              <a:gd name="connsiteX150" fmla="*/ 4717202 w 12192001"/>
              <a:gd name="connsiteY150" fmla="*/ 2170817 h 2344739"/>
              <a:gd name="connsiteX151" fmla="*/ 4721176 w 12192001"/>
              <a:gd name="connsiteY151" fmla="*/ 2172298 h 2344739"/>
              <a:gd name="connsiteX152" fmla="*/ 4715526 w 12192001"/>
              <a:gd name="connsiteY152" fmla="*/ 2173573 h 2344739"/>
              <a:gd name="connsiteX153" fmla="*/ 4515814 w 12192001"/>
              <a:gd name="connsiteY153" fmla="*/ 2163671 h 2344739"/>
              <a:gd name="connsiteX154" fmla="*/ 4428543 w 12192001"/>
              <a:gd name="connsiteY154" fmla="*/ 2153020 h 2344739"/>
              <a:gd name="connsiteX155" fmla="*/ 4362875 w 12192001"/>
              <a:gd name="connsiteY155" fmla="*/ 2151674 h 2344739"/>
              <a:gd name="connsiteX156" fmla="*/ 4316966 w 12192001"/>
              <a:gd name="connsiteY156" fmla="*/ 2158289 h 2344739"/>
              <a:gd name="connsiteX157" fmla="*/ 4315110 w 12192001"/>
              <a:gd name="connsiteY157" fmla="*/ 2156948 h 2344739"/>
              <a:gd name="connsiteX158" fmla="*/ 4295144 w 12192001"/>
              <a:gd name="connsiteY158" fmla="*/ 2155069 h 2344739"/>
              <a:gd name="connsiteX159" fmla="*/ 4290064 w 12192001"/>
              <a:gd name="connsiteY159" fmla="*/ 2157986 h 2344739"/>
              <a:gd name="connsiteX160" fmla="*/ 4276142 w 12192001"/>
              <a:gd name="connsiteY160" fmla="*/ 2157740 h 2344739"/>
              <a:gd name="connsiteX161" fmla="*/ 4248117 w 12192001"/>
              <a:gd name="connsiteY161" fmla="*/ 2160064 h 2344739"/>
              <a:gd name="connsiteX162" fmla="*/ 4202051 w 12192001"/>
              <a:gd name="connsiteY162" fmla="*/ 2157269 h 2344739"/>
              <a:gd name="connsiteX163" fmla="*/ 4201745 w 12192001"/>
              <a:gd name="connsiteY163" fmla="*/ 2156010 h 2344739"/>
              <a:gd name="connsiteX164" fmla="*/ 4191248 w 12192001"/>
              <a:gd name="connsiteY164" fmla="*/ 2150376 h 2344739"/>
              <a:gd name="connsiteX165" fmla="*/ 4142745 w 12192001"/>
              <a:gd name="connsiteY165" fmla="*/ 2134511 h 2344739"/>
              <a:gd name="connsiteX166" fmla="*/ 4083097 w 12192001"/>
              <a:gd name="connsiteY166" fmla="*/ 2107978 h 2344739"/>
              <a:gd name="connsiteX167" fmla="*/ 4074546 w 12192001"/>
              <a:gd name="connsiteY167" fmla="*/ 2107143 h 2344739"/>
              <a:gd name="connsiteX168" fmla="*/ 4074427 w 12192001"/>
              <a:gd name="connsiteY168" fmla="*/ 2106844 h 2344739"/>
              <a:gd name="connsiteX169" fmla="*/ 4065510 w 12192001"/>
              <a:gd name="connsiteY169" fmla="*/ 2105400 h 2344739"/>
              <a:gd name="connsiteX170" fmla="*/ 4058954 w 12192001"/>
              <a:gd name="connsiteY170" fmla="*/ 2105618 h 2344739"/>
              <a:gd name="connsiteX171" fmla="*/ 4042364 w 12192001"/>
              <a:gd name="connsiteY171" fmla="*/ 2103997 h 2344739"/>
              <a:gd name="connsiteX172" fmla="*/ 4036997 w 12192001"/>
              <a:gd name="connsiteY172" fmla="*/ 2101563 h 2344739"/>
              <a:gd name="connsiteX173" fmla="*/ 4035363 w 12192001"/>
              <a:gd name="connsiteY173" fmla="*/ 2097896 h 2344739"/>
              <a:gd name="connsiteX174" fmla="*/ 4033778 w 12192001"/>
              <a:gd name="connsiteY174" fmla="*/ 2098131 h 2344739"/>
              <a:gd name="connsiteX175" fmla="*/ 4004538 w 12192001"/>
              <a:gd name="connsiteY175" fmla="*/ 2085563 h 2344739"/>
              <a:gd name="connsiteX176" fmla="*/ 3936846 w 12192001"/>
              <a:gd name="connsiteY176" fmla="*/ 2068106 h 2344739"/>
              <a:gd name="connsiteX177" fmla="*/ 3897275 w 12192001"/>
              <a:gd name="connsiteY177" fmla="*/ 2062451 h 2344739"/>
              <a:gd name="connsiteX178" fmla="*/ 3789760 w 12192001"/>
              <a:gd name="connsiteY178" fmla="*/ 2042213 h 2344739"/>
              <a:gd name="connsiteX179" fmla="*/ 3682513 w 12192001"/>
              <a:gd name="connsiteY179" fmla="*/ 2018290 h 2344739"/>
              <a:gd name="connsiteX180" fmla="*/ 3610035 w 12192001"/>
              <a:gd name="connsiteY180" fmla="*/ 1986019 h 2344739"/>
              <a:gd name="connsiteX181" fmla="*/ 3603855 w 12192001"/>
              <a:gd name="connsiteY181" fmla="*/ 1987381 h 2344739"/>
              <a:gd name="connsiteX182" fmla="*/ 3594736 w 12192001"/>
              <a:gd name="connsiteY182" fmla="*/ 1987545 h 2344739"/>
              <a:gd name="connsiteX183" fmla="*/ 3594501 w 12192001"/>
              <a:gd name="connsiteY183" fmla="*/ 1987276 h 2344739"/>
              <a:gd name="connsiteX184" fmla="*/ 3585978 w 12192001"/>
              <a:gd name="connsiteY184" fmla="*/ 1987966 h 2344739"/>
              <a:gd name="connsiteX185" fmla="*/ 3536135 w 12192001"/>
              <a:gd name="connsiteY185" fmla="*/ 1978267 h 2344739"/>
              <a:gd name="connsiteX186" fmla="*/ 3473223 w 12192001"/>
              <a:gd name="connsiteY186" fmla="*/ 1974606 h 2344739"/>
              <a:gd name="connsiteX187" fmla="*/ 3400728 w 12192001"/>
              <a:gd name="connsiteY187" fmla="*/ 1962558 h 2344739"/>
              <a:gd name="connsiteX188" fmla="*/ 3363888 w 12192001"/>
              <a:gd name="connsiteY188" fmla="*/ 1979510 h 2344739"/>
              <a:gd name="connsiteX189" fmla="*/ 3344026 w 12192001"/>
              <a:gd name="connsiteY189" fmla="*/ 1981192 h 2344739"/>
              <a:gd name="connsiteX190" fmla="*/ 3341698 w 12192001"/>
              <a:gd name="connsiteY190" fmla="*/ 1980217 h 2344739"/>
              <a:gd name="connsiteX191" fmla="*/ 3262356 w 12192001"/>
              <a:gd name="connsiteY191" fmla="*/ 1986094 h 2344739"/>
              <a:gd name="connsiteX192" fmla="*/ 3142556 w 12192001"/>
              <a:gd name="connsiteY192" fmla="*/ 1993869 h 2344739"/>
              <a:gd name="connsiteX193" fmla="*/ 3030291 w 12192001"/>
              <a:gd name="connsiteY193" fmla="*/ 1996512 h 2344739"/>
              <a:gd name="connsiteX194" fmla="*/ 2781569 w 12192001"/>
              <a:gd name="connsiteY194" fmla="*/ 2018333 h 2344739"/>
              <a:gd name="connsiteX195" fmla="*/ 2646527 w 12192001"/>
              <a:gd name="connsiteY195" fmla="*/ 2028869 h 2344739"/>
              <a:gd name="connsiteX196" fmla="*/ 2568028 w 12192001"/>
              <a:gd name="connsiteY196" fmla="*/ 2002628 h 2344739"/>
              <a:gd name="connsiteX197" fmla="*/ 2443255 w 12192001"/>
              <a:gd name="connsiteY197" fmla="*/ 2016529 h 2344739"/>
              <a:gd name="connsiteX198" fmla="*/ 2315112 w 12192001"/>
              <a:gd name="connsiteY198" fmla="*/ 2024996 h 2344739"/>
              <a:gd name="connsiteX199" fmla="*/ 2208578 w 12192001"/>
              <a:gd name="connsiteY199" fmla="*/ 2019763 h 2344739"/>
              <a:gd name="connsiteX200" fmla="*/ 2094665 w 12192001"/>
              <a:gd name="connsiteY200" fmla="*/ 2003052 h 2344739"/>
              <a:gd name="connsiteX201" fmla="*/ 1997356 w 12192001"/>
              <a:gd name="connsiteY201" fmla="*/ 1995032 h 2344739"/>
              <a:gd name="connsiteX202" fmla="*/ 1928172 w 12192001"/>
              <a:gd name="connsiteY202" fmla="*/ 2016977 h 2344739"/>
              <a:gd name="connsiteX203" fmla="*/ 1921650 w 12192001"/>
              <a:gd name="connsiteY203" fmla="*/ 2012146 h 2344739"/>
              <a:gd name="connsiteX204" fmla="*/ 1873080 w 12192001"/>
              <a:gd name="connsiteY204" fmla="*/ 2013741 h 2344739"/>
              <a:gd name="connsiteX205" fmla="*/ 1786655 w 12192001"/>
              <a:gd name="connsiteY205" fmla="*/ 2041363 h 2344739"/>
              <a:gd name="connsiteX206" fmla="*/ 1738204 w 12192001"/>
              <a:gd name="connsiteY206" fmla="*/ 2036312 h 2344739"/>
              <a:gd name="connsiteX207" fmla="*/ 1675071 w 12192001"/>
              <a:gd name="connsiteY207" fmla="*/ 2019963 h 2344739"/>
              <a:gd name="connsiteX208" fmla="*/ 1608669 w 12192001"/>
              <a:gd name="connsiteY208" fmla="*/ 2013066 h 2344739"/>
              <a:gd name="connsiteX209" fmla="*/ 1496110 w 12192001"/>
              <a:gd name="connsiteY209" fmla="*/ 1987476 h 2344739"/>
              <a:gd name="connsiteX210" fmla="*/ 1149979 w 12192001"/>
              <a:gd name="connsiteY210" fmla="*/ 1938041 h 2344739"/>
              <a:gd name="connsiteX211" fmla="*/ 858269 w 12192001"/>
              <a:gd name="connsiteY211" fmla="*/ 1928608 h 2344739"/>
              <a:gd name="connsiteX212" fmla="*/ 837540 w 12192001"/>
              <a:gd name="connsiteY212" fmla="*/ 1929821 h 2344739"/>
              <a:gd name="connsiteX213" fmla="*/ 816809 w 12192001"/>
              <a:gd name="connsiteY213" fmla="*/ 1927857 h 2344739"/>
              <a:gd name="connsiteX214" fmla="*/ 811506 w 12192001"/>
              <a:gd name="connsiteY214" fmla="*/ 1930751 h 2344739"/>
              <a:gd name="connsiteX215" fmla="*/ 797041 w 12192001"/>
              <a:gd name="connsiteY215" fmla="*/ 1930446 h 2344739"/>
              <a:gd name="connsiteX216" fmla="*/ 767901 w 12192001"/>
              <a:gd name="connsiteY216" fmla="*/ 1932653 h 2344739"/>
              <a:gd name="connsiteX217" fmla="*/ 763053 w 12192001"/>
              <a:gd name="connsiteY217" fmla="*/ 1930432 h 2344739"/>
              <a:gd name="connsiteX218" fmla="*/ 720047 w 12192001"/>
              <a:gd name="connsiteY218" fmla="*/ 1929661 h 2344739"/>
              <a:gd name="connsiteX219" fmla="*/ 719742 w 12192001"/>
              <a:gd name="connsiteY219" fmla="*/ 1928399 h 2344739"/>
              <a:gd name="connsiteX220" fmla="*/ 708875 w 12192001"/>
              <a:gd name="connsiteY220" fmla="*/ 1922722 h 2344739"/>
              <a:gd name="connsiteX221" fmla="*/ 596792 w 12192001"/>
              <a:gd name="connsiteY221" fmla="*/ 1879864 h 2344739"/>
              <a:gd name="connsiteX222" fmla="*/ 578535 w 12192001"/>
              <a:gd name="connsiteY222" fmla="*/ 1877212 h 2344739"/>
              <a:gd name="connsiteX223" fmla="*/ 571717 w 12192001"/>
              <a:gd name="connsiteY223" fmla="*/ 1877401 h 2344739"/>
              <a:gd name="connsiteX224" fmla="*/ 445099 w 12192001"/>
              <a:gd name="connsiteY224" fmla="*/ 1839371 h 2344739"/>
              <a:gd name="connsiteX225" fmla="*/ 404015 w 12192001"/>
              <a:gd name="connsiteY225" fmla="*/ 1833548 h 2344739"/>
              <a:gd name="connsiteX226" fmla="*/ 292435 w 12192001"/>
              <a:gd name="connsiteY226" fmla="*/ 1812852 h 2344739"/>
              <a:gd name="connsiteX227" fmla="*/ 118381 w 12192001"/>
              <a:gd name="connsiteY227" fmla="*/ 1761047 h 2344739"/>
              <a:gd name="connsiteX228" fmla="*/ 15526 w 12192001"/>
              <a:gd name="connsiteY228" fmla="*/ 1758191 h 2344739"/>
              <a:gd name="connsiteX229" fmla="*/ 2 w 12192001"/>
              <a:gd name="connsiteY229" fmla="*/ 1752722 h 2344739"/>
              <a:gd name="connsiteX230" fmla="*/ 1 w 12192001"/>
              <a:gd name="connsiteY230" fmla="*/ 762497 h 2344739"/>
              <a:gd name="connsiteX231" fmla="*/ 0 w 12192001"/>
              <a:gd name="connsiteY231" fmla="*/ 762497 h 2344739"/>
              <a:gd name="connsiteX232" fmla="*/ 0 w 12192001"/>
              <a:gd name="connsiteY232" fmla="*/ 222213 h 2344739"/>
              <a:gd name="connsiteX233" fmla="*/ 0 w 12192001"/>
              <a:gd name="connsiteY233"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13812 w 12192001"/>
              <a:gd name="connsiteY70" fmla="*/ 1919069 h 2344739"/>
              <a:gd name="connsiteX71" fmla="*/ 9053453 w 12192001"/>
              <a:gd name="connsiteY71" fmla="*/ 1910755 h 2344739"/>
              <a:gd name="connsiteX72" fmla="*/ 9005486 w 12192001"/>
              <a:gd name="connsiteY72" fmla="*/ 1914040 h 2344739"/>
              <a:gd name="connsiteX73" fmla="*/ 9005201 w 12192001"/>
              <a:gd name="connsiteY73" fmla="*/ 1913800 h 2344739"/>
              <a:gd name="connsiteX74" fmla="*/ 8996232 w 12192001"/>
              <a:gd name="connsiteY74" fmla="*/ 1915011 h 2344739"/>
              <a:gd name="connsiteX75" fmla="*/ 8990394 w 12192001"/>
              <a:gd name="connsiteY75" fmla="*/ 1917072 h 2344739"/>
              <a:gd name="connsiteX76" fmla="*/ 8974337 w 12192001"/>
              <a:gd name="connsiteY76" fmla="*/ 1920298 h 2344739"/>
              <a:gd name="connsiteX77" fmla="*/ 8968011 w 12192001"/>
              <a:gd name="connsiteY77" fmla="*/ 1919598 h 2344739"/>
              <a:gd name="connsiteX78" fmla="*/ 8963048 w 12192001"/>
              <a:gd name="connsiteY78" fmla="*/ 1917373 h 2344739"/>
              <a:gd name="connsiteX79" fmla="*/ 8928988 w 12192001"/>
              <a:gd name="connsiteY79" fmla="*/ 1914185 h 2344739"/>
              <a:gd name="connsiteX80" fmla="*/ 8752444 w 12192001"/>
              <a:gd name="connsiteY80" fmla="*/ 1933417 h 2344739"/>
              <a:gd name="connsiteX81" fmla="*/ 8707847 w 12192001"/>
              <a:gd name="connsiteY81" fmla="*/ 1935518 h 2344739"/>
              <a:gd name="connsiteX82" fmla="*/ 8596071 w 12192001"/>
              <a:gd name="connsiteY82" fmla="*/ 1944090 h 2344739"/>
              <a:gd name="connsiteX83" fmla="*/ 8525230 w 12192001"/>
              <a:gd name="connsiteY83" fmla="*/ 1929248 h 2344739"/>
              <a:gd name="connsiteX84" fmla="*/ 8510983 w 12192001"/>
              <a:gd name="connsiteY84" fmla="*/ 1935163 h 2344739"/>
              <a:gd name="connsiteX85" fmla="*/ 8506167 w 12192001"/>
              <a:gd name="connsiteY85" fmla="*/ 1938164 h 2344739"/>
              <a:gd name="connsiteX86" fmla="*/ 8497968 w 12192001"/>
              <a:gd name="connsiteY86" fmla="*/ 1940902 h 2344739"/>
              <a:gd name="connsiteX87" fmla="*/ 8497594 w 12192001"/>
              <a:gd name="connsiteY87" fmla="*/ 1940723 h 2344739"/>
              <a:gd name="connsiteX88" fmla="*/ 8490249 w 12192001"/>
              <a:gd name="connsiteY88" fmla="*/ 1943773 h 2344739"/>
              <a:gd name="connsiteX89" fmla="*/ 8367182 w 12192001"/>
              <a:gd name="connsiteY89" fmla="*/ 1957815 h 2344739"/>
              <a:gd name="connsiteX90" fmla="*/ 8353799 w 12192001"/>
              <a:gd name="connsiteY90" fmla="*/ 1958009 h 2344739"/>
              <a:gd name="connsiteX91" fmla="*/ 8352373 w 12192001"/>
              <a:gd name="connsiteY91" fmla="*/ 1957169 h 2344739"/>
              <a:gd name="connsiteX92" fmla="*/ 8320104 w 12192001"/>
              <a:gd name="connsiteY92" fmla="*/ 1974587 h 2344739"/>
              <a:gd name="connsiteX93" fmla="*/ 8314433 w 12192001"/>
              <a:gd name="connsiteY93" fmla="*/ 1974913 h 2344739"/>
              <a:gd name="connsiteX94" fmla="*/ 8295174 w 12192001"/>
              <a:gd name="connsiteY94" fmla="*/ 1988808 h 2344739"/>
              <a:gd name="connsiteX95" fmla="*/ 8284276 w 12192001"/>
              <a:gd name="connsiteY95" fmla="*/ 1994631 h 2344739"/>
              <a:gd name="connsiteX96" fmla="*/ 8283150 w 12192001"/>
              <a:gd name="connsiteY96" fmla="*/ 1999074 h 2344739"/>
              <a:gd name="connsiteX97" fmla="*/ 8266076 w 12192001"/>
              <a:gd name="connsiteY97" fmla="*/ 2006249 h 2344739"/>
              <a:gd name="connsiteX98" fmla="*/ 8263377 w 12192001"/>
              <a:gd name="connsiteY98" fmla="*/ 2006019 h 2344739"/>
              <a:gd name="connsiteX99" fmla="*/ 8252033 w 12192001"/>
              <a:gd name="connsiteY99" fmla="*/ 2015862 h 2344739"/>
              <a:gd name="connsiteX100" fmla="*/ 8245834 w 12192001"/>
              <a:gd name="connsiteY100" fmla="*/ 2028854 h 2344739"/>
              <a:gd name="connsiteX101" fmla="*/ 8090272 w 12192001"/>
              <a:gd name="connsiteY101" fmla="*/ 2075015 h 2344739"/>
              <a:gd name="connsiteX102" fmla="*/ 7905407 w 12192001"/>
              <a:gd name="connsiteY102" fmla="*/ 2116988 h 2344739"/>
              <a:gd name="connsiteX103" fmla="*/ 7718745 w 12192001"/>
              <a:gd name="connsiteY103" fmla="*/ 2142703 h 2344739"/>
              <a:gd name="connsiteX104" fmla="*/ 7614347 w 12192001"/>
              <a:gd name="connsiteY104" fmla="*/ 2139232 h 2344739"/>
              <a:gd name="connsiteX105" fmla="*/ 7527543 w 12192001"/>
              <a:gd name="connsiteY105" fmla="*/ 2145060 h 2344739"/>
              <a:gd name="connsiteX106" fmla="*/ 7519571 w 12192001"/>
              <a:gd name="connsiteY106" fmla="*/ 2147613 h 2344739"/>
              <a:gd name="connsiteX107" fmla="*/ 7507411 w 12192001"/>
              <a:gd name="connsiteY107" fmla="*/ 2148948 h 2344739"/>
              <a:gd name="connsiteX108" fmla="*/ 7507040 w 12192001"/>
              <a:gd name="connsiteY108" fmla="*/ 2148621 h 2344739"/>
              <a:gd name="connsiteX109" fmla="*/ 7495795 w 12192001"/>
              <a:gd name="connsiteY109" fmla="*/ 2150573 h 2344739"/>
              <a:gd name="connsiteX110" fmla="*/ 7405391 w 12192001"/>
              <a:gd name="connsiteY110" fmla="*/ 2142468 h 2344739"/>
              <a:gd name="connsiteX111" fmla="*/ 7312180 w 12192001"/>
              <a:gd name="connsiteY111" fmla="*/ 2132873 h 2344739"/>
              <a:gd name="connsiteX112" fmla="*/ 7310853 w 12192001"/>
              <a:gd name="connsiteY112" fmla="*/ 2131431 h 2344739"/>
              <a:gd name="connsiteX113" fmla="*/ 7218559 w 12192001"/>
              <a:gd name="connsiteY113" fmla="*/ 2156680 h 2344739"/>
              <a:gd name="connsiteX114" fmla="*/ 7201101 w 12192001"/>
              <a:gd name="connsiteY114" fmla="*/ 2161230 h 2344739"/>
              <a:gd name="connsiteX115" fmla="*/ 7197004 w 12192001"/>
              <a:gd name="connsiteY115" fmla="*/ 2166588 h 2344739"/>
              <a:gd name="connsiteX116" fmla="*/ 7170808 w 12192001"/>
              <a:gd name="connsiteY116" fmla="*/ 2171236 h 2344739"/>
              <a:gd name="connsiteX117" fmla="*/ 7096988 w 12192001"/>
              <a:gd name="connsiteY117" fmla="*/ 2183464 h 2344739"/>
              <a:gd name="connsiteX118" fmla="*/ 7018496 w 12192001"/>
              <a:gd name="connsiteY118" fmla="*/ 2183090 h 2344739"/>
              <a:gd name="connsiteX119" fmla="*/ 6904146 w 12192001"/>
              <a:gd name="connsiteY119" fmla="*/ 2212596 h 2344739"/>
              <a:gd name="connsiteX120" fmla="*/ 6708222 w 12192001"/>
              <a:gd name="connsiteY120" fmla="*/ 2240551 h 2344739"/>
              <a:gd name="connsiteX121" fmla="*/ 6549454 w 12192001"/>
              <a:gd name="connsiteY121" fmla="*/ 2269327 h 2344739"/>
              <a:gd name="connsiteX122" fmla="*/ 6317560 w 12192001"/>
              <a:gd name="connsiteY122" fmla="*/ 2316127 h 2344739"/>
              <a:gd name="connsiteX123" fmla="*/ 6168674 w 12192001"/>
              <a:gd name="connsiteY123" fmla="*/ 2318214 h 2344739"/>
              <a:gd name="connsiteX124" fmla="*/ 6073848 w 12192001"/>
              <a:gd name="connsiteY124" fmla="*/ 2338676 h 2344739"/>
              <a:gd name="connsiteX125" fmla="*/ 6068529 w 12192001"/>
              <a:gd name="connsiteY125" fmla="*/ 2337139 h 2344739"/>
              <a:gd name="connsiteX126" fmla="*/ 6048638 w 12192001"/>
              <a:gd name="connsiteY126" fmla="*/ 2337822 h 2344739"/>
              <a:gd name="connsiteX127" fmla="*/ 6041285 w 12192001"/>
              <a:gd name="connsiteY127" fmla="*/ 2329473 h 2344739"/>
              <a:gd name="connsiteX128" fmla="*/ 6010090 w 12192001"/>
              <a:gd name="connsiteY128" fmla="*/ 2324380 h 2344739"/>
              <a:gd name="connsiteX129" fmla="*/ 5957375 w 12192001"/>
              <a:gd name="connsiteY129" fmla="*/ 2328024 h 2344739"/>
              <a:gd name="connsiteX130" fmla="*/ 5758919 w 12192001"/>
              <a:gd name="connsiteY130" fmla="*/ 2343716 h 2344739"/>
              <a:gd name="connsiteX131" fmla="*/ 5626960 w 12192001"/>
              <a:gd name="connsiteY131" fmla="*/ 2344739 h 2344739"/>
              <a:gd name="connsiteX132" fmla="*/ 5470906 w 12192001"/>
              <a:gd name="connsiteY132" fmla="*/ 2330719 h 2344739"/>
              <a:gd name="connsiteX133" fmla="*/ 5432761 w 12192001"/>
              <a:gd name="connsiteY133" fmla="*/ 2319466 h 2344739"/>
              <a:gd name="connsiteX134" fmla="*/ 5381669 w 12192001"/>
              <a:gd name="connsiteY134" fmla="*/ 2301764 h 2344739"/>
              <a:gd name="connsiteX135" fmla="*/ 5261764 w 12192001"/>
              <a:gd name="connsiteY135" fmla="*/ 2281347 h 2344739"/>
              <a:gd name="connsiteX136" fmla="*/ 5222961 w 12192001"/>
              <a:gd name="connsiteY136" fmla="*/ 2270223 h 2344739"/>
              <a:gd name="connsiteX137" fmla="*/ 5174660 w 12192001"/>
              <a:gd name="connsiteY137" fmla="*/ 2267233 h 2344739"/>
              <a:gd name="connsiteX138" fmla="*/ 5156554 w 12192001"/>
              <a:gd name="connsiteY138" fmla="*/ 2260010 h 2344739"/>
              <a:gd name="connsiteX139" fmla="*/ 5142599 w 12192001"/>
              <a:gd name="connsiteY139" fmla="*/ 2256610 h 2344739"/>
              <a:gd name="connsiteX140" fmla="*/ 5139596 w 12192001"/>
              <a:gd name="connsiteY140" fmla="*/ 2254509 h 2344739"/>
              <a:gd name="connsiteX141" fmla="*/ 5121659 w 12192001"/>
              <a:gd name="connsiteY141" fmla="*/ 2243656 h 2344739"/>
              <a:gd name="connsiteX142" fmla="*/ 5065790 w 12192001"/>
              <a:gd name="connsiteY142" fmla="*/ 2250227 h 2344739"/>
              <a:gd name="connsiteX143" fmla="*/ 5011514 w 12192001"/>
              <a:gd name="connsiteY143" fmla="*/ 2233846 h 2344739"/>
              <a:gd name="connsiteX144" fmla="*/ 4840441 w 12192001"/>
              <a:gd name="connsiteY144" fmla="*/ 2209829 h 2344739"/>
              <a:gd name="connsiteX145" fmla="*/ 4762447 w 12192001"/>
              <a:gd name="connsiteY145" fmla="*/ 2182061 h 2344739"/>
              <a:gd name="connsiteX146" fmla="*/ 4723186 w 12192001"/>
              <a:gd name="connsiteY146" fmla="*/ 2173047 h 2344739"/>
              <a:gd name="connsiteX147" fmla="*/ 4721176 w 12192001"/>
              <a:gd name="connsiteY147" fmla="*/ 2172298 h 2344739"/>
              <a:gd name="connsiteX148" fmla="*/ 4722111 w 12192001"/>
              <a:gd name="connsiteY148" fmla="*/ 2172087 h 2344739"/>
              <a:gd name="connsiteX149" fmla="*/ 4717202 w 12192001"/>
              <a:gd name="connsiteY149" fmla="*/ 2170817 h 2344739"/>
              <a:gd name="connsiteX150" fmla="*/ 4721176 w 12192001"/>
              <a:gd name="connsiteY150" fmla="*/ 2172298 h 2344739"/>
              <a:gd name="connsiteX151" fmla="*/ 4715526 w 12192001"/>
              <a:gd name="connsiteY151" fmla="*/ 2173573 h 2344739"/>
              <a:gd name="connsiteX152" fmla="*/ 4515814 w 12192001"/>
              <a:gd name="connsiteY152" fmla="*/ 2163671 h 2344739"/>
              <a:gd name="connsiteX153" fmla="*/ 4428543 w 12192001"/>
              <a:gd name="connsiteY153" fmla="*/ 2153020 h 2344739"/>
              <a:gd name="connsiteX154" fmla="*/ 4362875 w 12192001"/>
              <a:gd name="connsiteY154" fmla="*/ 2151674 h 2344739"/>
              <a:gd name="connsiteX155" fmla="*/ 4316966 w 12192001"/>
              <a:gd name="connsiteY155" fmla="*/ 2158289 h 2344739"/>
              <a:gd name="connsiteX156" fmla="*/ 4315110 w 12192001"/>
              <a:gd name="connsiteY156" fmla="*/ 2156948 h 2344739"/>
              <a:gd name="connsiteX157" fmla="*/ 4295144 w 12192001"/>
              <a:gd name="connsiteY157" fmla="*/ 2155069 h 2344739"/>
              <a:gd name="connsiteX158" fmla="*/ 4290064 w 12192001"/>
              <a:gd name="connsiteY158" fmla="*/ 2157986 h 2344739"/>
              <a:gd name="connsiteX159" fmla="*/ 4276142 w 12192001"/>
              <a:gd name="connsiteY159" fmla="*/ 2157740 h 2344739"/>
              <a:gd name="connsiteX160" fmla="*/ 4248117 w 12192001"/>
              <a:gd name="connsiteY160" fmla="*/ 2160064 h 2344739"/>
              <a:gd name="connsiteX161" fmla="*/ 4202051 w 12192001"/>
              <a:gd name="connsiteY161" fmla="*/ 2157269 h 2344739"/>
              <a:gd name="connsiteX162" fmla="*/ 4201745 w 12192001"/>
              <a:gd name="connsiteY162" fmla="*/ 2156010 h 2344739"/>
              <a:gd name="connsiteX163" fmla="*/ 4191248 w 12192001"/>
              <a:gd name="connsiteY163" fmla="*/ 2150376 h 2344739"/>
              <a:gd name="connsiteX164" fmla="*/ 4142745 w 12192001"/>
              <a:gd name="connsiteY164" fmla="*/ 2134511 h 2344739"/>
              <a:gd name="connsiteX165" fmla="*/ 4083097 w 12192001"/>
              <a:gd name="connsiteY165" fmla="*/ 2107978 h 2344739"/>
              <a:gd name="connsiteX166" fmla="*/ 4074546 w 12192001"/>
              <a:gd name="connsiteY166" fmla="*/ 2107143 h 2344739"/>
              <a:gd name="connsiteX167" fmla="*/ 4074427 w 12192001"/>
              <a:gd name="connsiteY167" fmla="*/ 2106844 h 2344739"/>
              <a:gd name="connsiteX168" fmla="*/ 4065510 w 12192001"/>
              <a:gd name="connsiteY168" fmla="*/ 2105400 h 2344739"/>
              <a:gd name="connsiteX169" fmla="*/ 4058954 w 12192001"/>
              <a:gd name="connsiteY169" fmla="*/ 2105618 h 2344739"/>
              <a:gd name="connsiteX170" fmla="*/ 4042364 w 12192001"/>
              <a:gd name="connsiteY170" fmla="*/ 2103997 h 2344739"/>
              <a:gd name="connsiteX171" fmla="*/ 4036997 w 12192001"/>
              <a:gd name="connsiteY171" fmla="*/ 2101563 h 2344739"/>
              <a:gd name="connsiteX172" fmla="*/ 4035363 w 12192001"/>
              <a:gd name="connsiteY172" fmla="*/ 2097896 h 2344739"/>
              <a:gd name="connsiteX173" fmla="*/ 4033778 w 12192001"/>
              <a:gd name="connsiteY173" fmla="*/ 2098131 h 2344739"/>
              <a:gd name="connsiteX174" fmla="*/ 4004538 w 12192001"/>
              <a:gd name="connsiteY174" fmla="*/ 2085563 h 2344739"/>
              <a:gd name="connsiteX175" fmla="*/ 3936846 w 12192001"/>
              <a:gd name="connsiteY175" fmla="*/ 2068106 h 2344739"/>
              <a:gd name="connsiteX176" fmla="*/ 3897275 w 12192001"/>
              <a:gd name="connsiteY176" fmla="*/ 2062451 h 2344739"/>
              <a:gd name="connsiteX177" fmla="*/ 3789760 w 12192001"/>
              <a:gd name="connsiteY177" fmla="*/ 2042213 h 2344739"/>
              <a:gd name="connsiteX178" fmla="*/ 3682513 w 12192001"/>
              <a:gd name="connsiteY178" fmla="*/ 2018290 h 2344739"/>
              <a:gd name="connsiteX179" fmla="*/ 3610035 w 12192001"/>
              <a:gd name="connsiteY179" fmla="*/ 1986019 h 2344739"/>
              <a:gd name="connsiteX180" fmla="*/ 3603855 w 12192001"/>
              <a:gd name="connsiteY180" fmla="*/ 1987381 h 2344739"/>
              <a:gd name="connsiteX181" fmla="*/ 3594736 w 12192001"/>
              <a:gd name="connsiteY181" fmla="*/ 1987545 h 2344739"/>
              <a:gd name="connsiteX182" fmla="*/ 3594501 w 12192001"/>
              <a:gd name="connsiteY182" fmla="*/ 1987276 h 2344739"/>
              <a:gd name="connsiteX183" fmla="*/ 3585978 w 12192001"/>
              <a:gd name="connsiteY183" fmla="*/ 1987966 h 2344739"/>
              <a:gd name="connsiteX184" fmla="*/ 3536135 w 12192001"/>
              <a:gd name="connsiteY184" fmla="*/ 1978267 h 2344739"/>
              <a:gd name="connsiteX185" fmla="*/ 3473223 w 12192001"/>
              <a:gd name="connsiteY185" fmla="*/ 1974606 h 2344739"/>
              <a:gd name="connsiteX186" fmla="*/ 3400728 w 12192001"/>
              <a:gd name="connsiteY186" fmla="*/ 1962558 h 2344739"/>
              <a:gd name="connsiteX187" fmla="*/ 3363888 w 12192001"/>
              <a:gd name="connsiteY187" fmla="*/ 1979510 h 2344739"/>
              <a:gd name="connsiteX188" fmla="*/ 3344026 w 12192001"/>
              <a:gd name="connsiteY188" fmla="*/ 1981192 h 2344739"/>
              <a:gd name="connsiteX189" fmla="*/ 3341698 w 12192001"/>
              <a:gd name="connsiteY189" fmla="*/ 1980217 h 2344739"/>
              <a:gd name="connsiteX190" fmla="*/ 3262356 w 12192001"/>
              <a:gd name="connsiteY190" fmla="*/ 1986094 h 2344739"/>
              <a:gd name="connsiteX191" fmla="*/ 3142556 w 12192001"/>
              <a:gd name="connsiteY191" fmla="*/ 1993869 h 2344739"/>
              <a:gd name="connsiteX192" fmla="*/ 3030291 w 12192001"/>
              <a:gd name="connsiteY192" fmla="*/ 1996512 h 2344739"/>
              <a:gd name="connsiteX193" fmla="*/ 2781569 w 12192001"/>
              <a:gd name="connsiteY193" fmla="*/ 2018333 h 2344739"/>
              <a:gd name="connsiteX194" fmla="*/ 2646527 w 12192001"/>
              <a:gd name="connsiteY194" fmla="*/ 2028869 h 2344739"/>
              <a:gd name="connsiteX195" fmla="*/ 2568028 w 12192001"/>
              <a:gd name="connsiteY195" fmla="*/ 2002628 h 2344739"/>
              <a:gd name="connsiteX196" fmla="*/ 2443255 w 12192001"/>
              <a:gd name="connsiteY196" fmla="*/ 2016529 h 2344739"/>
              <a:gd name="connsiteX197" fmla="*/ 2315112 w 12192001"/>
              <a:gd name="connsiteY197" fmla="*/ 2024996 h 2344739"/>
              <a:gd name="connsiteX198" fmla="*/ 2208578 w 12192001"/>
              <a:gd name="connsiteY198" fmla="*/ 2019763 h 2344739"/>
              <a:gd name="connsiteX199" fmla="*/ 2094665 w 12192001"/>
              <a:gd name="connsiteY199" fmla="*/ 2003052 h 2344739"/>
              <a:gd name="connsiteX200" fmla="*/ 1997356 w 12192001"/>
              <a:gd name="connsiteY200" fmla="*/ 1995032 h 2344739"/>
              <a:gd name="connsiteX201" fmla="*/ 1928172 w 12192001"/>
              <a:gd name="connsiteY201" fmla="*/ 2016977 h 2344739"/>
              <a:gd name="connsiteX202" fmla="*/ 1921650 w 12192001"/>
              <a:gd name="connsiteY202" fmla="*/ 2012146 h 2344739"/>
              <a:gd name="connsiteX203" fmla="*/ 1873080 w 12192001"/>
              <a:gd name="connsiteY203" fmla="*/ 2013741 h 2344739"/>
              <a:gd name="connsiteX204" fmla="*/ 1786655 w 12192001"/>
              <a:gd name="connsiteY204" fmla="*/ 2041363 h 2344739"/>
              <a:gd name="connsiteX205" fmla="*/ 1738204 w 12192001"/>
              <a:gd name="connsiteY205" fmla="*/ 2036312 h 2344739"/>
              <a:gd name="connsiteX206" fmla="*/ 1675071 w 12192001"/>
              <a:gd name="connsiteY206" fmla="*/ 2019963 h 2344739"/>
              <a:gd name="connsiteX207" fmla="*/ 1608669 w 12192001"/>
              <a:gd name="connsiteY207" fmla="*/ 2013066 h 2344739"/>
              <a:gd name="connsiteX208" fmla="*/ 1496110 w 12192001"/>
              <a:gd name="connsiteY208" fmla="*/ 1987476 h 2344739"/>
              <a:gd name="connsiteX209" fmla="*/ 1149979 w 12192001"/>
              <a:gd name="connsiteY209" fmla="*/ 1938041 h 2344739"/>
              <a:gd name="connsiteX210" fmla="*/ 858269 w 12192001"/>
              <a:gd name="connsiteY210" fmla="*/ 1928608 h 2344739"/>
              <a:gd name="connsiteX211" fmla="*/ 837540 w 12192001"/>
              <a:gd name="connsiteY211" fmla="*/ 1929821 h 2344739"/>
              <a:gd name="connsiteX212" fmla="*/ 816809 w 12192001"/>
              <a:gd name="connsiteY212" fmla="*/ 1927857 h 2344739"/>
              <a:gd name="connsiteX213" fmla="*/ 811506 w 12192001"/>
              <a:gd name="connsiteY213" fmla="*/ 1930751 h 2344739"/>
              <a:gd name="connsiteX214" fmla="*/ 797041 w 12192001"/>
              <a:gd name="connsiteY214" fmla="*/ 1930446 h 2344739"/>
              <a:gd name="connsiteX215" fmla="*/ 767901 w 12192001"/>
              <a:gd name="connsiteY215" fmla="*/ 1932653 h 2344739"/>
              <a:gd name="connsiteX216" fmla="*/ 763053 w 12192001"/>
              <a:gd name="connsiteY216" fmla="*/ 1930432 h 2344739"/>
              <a:gd name="connsiteX217" fmla="*/ 720047 w 12192001"/>
              <a:gd name="connsiteY217" fmla="*/ 1929661 h 2344739"/>
              <a:gd name="connsiteX218" fmla="*/ 719742 w 12192001"/>
              <a:gd name="connsiteY218" fmla="*/ 1928399 h 2344739"/>
              <a:gd name="connsiteX219" fmla="*/ 708875 w 12192001"/>
              <a:gd name="connsiteY219" fmla="*/ 1922722 h 2344739"/>
              <a:gd name="connsiteX220" fmla="*/ 596792 w 12192001"/>
              <a:gd name="connsiteY220" fmla="*/ 1879864 h 2344739"/>
              <a:gd name="connsiteX221" fmla="*/ 578535 w 12192001"/>
              <a:gd name="connsiteY221" fmla="*/ 1877212 h 2344739"/>
              <a:gd name="connsiteX222" fmla="*/ 571717 w 12192001"/>
              <a:gd name="connsiteY222" fmla="*/ 1877401 h 2344739"/>
              <a:gd name="connsiteX223" fmla="*/ 445099 w 12192001"/>
              <a:gd name="connsiteY223" fmla="*/ 1839371 h 2344739"/>
              <a:gd name="connsiteX224" fmla="*/ 404015 w 12192001"/>
              <a:gd name="connsiteY224" fmla="*/ 1833548 h 2344739"/>
              <a:gd name="connsiteX225" fmla="*/ 292435 w 12192001"/>
              <a:gd name="connsiteY225" fmla="*/ 1812852 h 2344739"/>
              <a:gd name="connsiteX226" fmla="*/ 118381 w 12192001"/>
              <a:gd name="connsiteY226" fmla="*/ 1761047 h 2344739"/>
              <a:gd name="connsiteX227" fmla="*/ 15526 w 12192001"/>
              <a:gd name="connsiteY227" fmla="*/ 1758191 h 2344739"/>
              <a:gd name="connsiteX228" fmla="*/ 2 w 12192001"/>
              <a:gd name="connsiteY228" fmla="*/ 1752722 h 2344739"/>
              <a:gd name="connsiteX229" fmla="*/ 1 w 12192001"/>
              <a:gd name="connsiteY229" fmla="*/ 762497 h 2344739"/>
              <a:gd name="connsiteX230" fmla="*/ 0 w 12192001"/>
              <a:gd name="connsiteY230" fmla="*/ 762497 h 2344739"/>
              <a:gd name="connsiteX231" fmla="*/ 0 w 12192001"/>
              <a:gd name="connsiteY231" fmla="*/ 222213 h 2344739"/>
              <a:gd name="connsiteX232" fmla="*/ 0 w 12192001"/>
              <a:gd name="connsiteY232"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312180 w 12192001"/>
              <a:gd name="connsiteY110" fmla="*/ 2132873 h 2344739"/>
              <a:gd name="connsiteX111" fmla="*/ 7310853 w 12192001"/>
              <a:gd name="connsiteY111" fmla="*/ 2131431 h 2344739"/>
              <a:gd name="connsiteX112" fmla="*/ 7218559 w 12192001"/>
              <a:gd name="connsiteY112" fmla="*/ 2156680 h 2344739"/>
              <a:gd name="connsiteX113" fmla="*/ 7201101 w 12192001"/>
              <a:gd name="connsiteY113" fmla="*/ 2161230 h 2344739"/>
              <a:gd name="connsiteX114" fmla="*/ 7197004 w 12192001"/>
              <a:gd name="connsiteY114" fmla="*/ 2166588 h 2344739"/>
              <a:gd name="connsiteX115" fmla="*/ 7170808 w 12192001"/>
              <a:gd name="connsiteY115" fmla="*/ 2171236 h 2344739"/>
              <a:gd name="connsiteX116" fmla="*/ 7096988 w 12192001"/>
              <a:gd name="connsiteY116" fmla="*/ 2183464 h 2344739"/>
              <a:gd name="connsiteX117" fmla="*/ 7018496 w 12192001"/>
              <a:gd name="connsiteY117" fmla="*/ 2183090 h 2344739"/>
              <a:gd name="connsiteX118" fmla="*/ 6904146 w 12192001"/>
              <a:gd name="connsiteY118" fmla="*/ 2212596 h 2344739"/>
              <a:gd name="connsiteX119" fmla="*/ 6708222 w 12192001"/>
              <a:gd name="connsiteY119" fmla="*/ 2240551 h 2344739"/>
              <a:gd name="connsiteX120" fmla="*/ 6549454 w 12192001"/>
              <a:gd name="connsiteY120" fmla="*/ 2269327 h 2344739"/>
              <a:gd name="connsiteX121" fmla="*/ 6317560 w 12192001"/>
              <a:gd name="connsiteY121" fmla="*/ 2316127 h 2344739"/>
              <a:gd name="connsiteX122" fmla="*/ 6168674 w 12192001"/>
              <a:gd name="connsiteY122" fmla="*/ 2318214 h 2344739"/>
              <a:gd name="connsiteX123" fmla="*/ 6073848 w 12192001"/>
              <a:gd name="connsiteY123" fmla="*/ 2338676 h 2344739"/>
              <a:gd name="connsiteX124" fmla="*/ 6068529 w 12192001"/>
              <a:gd name="connsiteY124" fmla="*/ 2337139 h 2344739"/>
              <a:gd name="connsiteX125" fmla="*/ 6048638 w 12192001"/>
              <a:gd name="connsiteY125" fmla="*/ 2337822 h 2344739"/>
              <a:gd name="connsiteX126" fmla="*/ 6041285 w 12192001"/>
              <a:gd name="connsiteY126" fmla="*/ 2329473 h 2344739"/>
              <a:gd name="connsiteX127" fmla="*/ 6010090 w 12192001"/>
              <a:gd name="connsiteY127" fmla="*/ 2324380 h 2344739"/>
              <a:gd name="connsiteX128" fmla="*/ 5957375 w 12192001"/>
              <a:gd name="connsiteY128" fmla="*/ 2328024 h 2344739"/>
              <a:gd name="connsiteX129" fmla="*/ 5758919 w 12192001"/>
              <a:gd name="connsiteY129" fmla="*/ 2343716 h 2344739"/>
              <a:gd name="connsiteX130" fmla="*/ 5626960 w 12192001"/>
              <a:gd name="connsiteY130" fmla="*/ 2344739 h 2344739"/>
              <a:gd name="connsiteX131" fmla="*/ 5470906 w 12192001"/>
              <a:gd name="connsiteY131" fmla="*/ 2330719 h 2344739"/>
              <a:gd name="connsiteX132" fmla="*/ 5432761 w 12192001"/>
              <a:gd name="connsiteY132" fmla="*/ 2319466 h 2344739"/>
              <a:gd name="connsiteX133" fmla="*/ 5381669 w 12192001"/>
              <a:gd name="connsiteY133" fmla="*/ 2301764 h 2344739"/>
              <a:gd name="connsiteX134" fmla="*/ 5261764 w 12192001"/>
              <a:gd name="connsiteY134" fmla="*/ 2281347 h 2344739"/>
              <a:gd name="connsiteX135" fmla="*/ 5222961 w 12192001"/>
              <a:gd name="connsiteY135" fmla="*/ 2270223 h 2344739"/>
              <a:gd name="connsiteX136" fmla="*/ 5174660 w 12192001"/>
              <a:gd name="connsiteY136" fmla="*/ 2267233 h 2344739"/>
              <a:gd name="connsiteX137" fmla="*/ 5156554 w 12192001"/>
              <a:gd name="connsiteY137" fmla="*/ 2260010 h 2344739"/>
              <a:gd name="connsiteX138" fmla="*/ 5142599 w 12192001"/>
              <a:gd name="connsiteY138" fmla="*/ 2256610 h 2344739"/>
              <a:gd name="connsiteX139" fmla="*/ 5139596 w 12192001"/>
              <a:gd name="connsiteY139" fmla="*/ 2254509 h 2344739"/>
              <a:gd name="connsiteX140" fmla="*/ 5121659 w 12192001"/>
              <a:gd name="connsiteY140" fmla="*/ 2243656 h 2344739"/>
              <a:gd name="connsiteX141" fmla="*/ 5065790 w 12192001"/>
              <a:gd name="connsiteY141" fmla="*/ 2250227 h 2344739"/>
              <a:gd name="connsiteX142" fmla="*/ 5011514 w 12192001"/>
              <a:gd name="connsiteY142" fmla="*/ 2233846 h 2344739"/>
              <a:gd name="connsiteX143" fmla="*/ 4840441 w 12192001"/>
              <a:gd name="connsiteY143" fmla="*/ 2209829 h 2344739"/>
              <a:gd name="connsiteX144" fmla="*/ 4762447 w 12192001"/>
              <a:gd name="connsiteY144" fmla="*/ 2182061 h 2344739"/>
              <a:gd name="connsiteX145" fmla="*/ 4723186 w 12192001"/>
              <a:gd name="connsiteY145" fmla="*/ 2173047 h 2344739"/>
              <a:gd name="connsiteX146" fmla="*/ 4721176 w 12192001"/>
              <a:gd name="connsiteY146" fmla="*/ 2172298 h 2344739"/>
              <a:gd name="connsiteX147" fmla="*/ 4722111 w 12192001"/>
              <a:gd name="connsiteY147" fmla="*/ 2172087 h 2344739"/>
              <a:gd name="connsiteX148" fmla="*/ 4717202 w 12192001"/>
              <a:gd name="connsiteY148" fmla="*/ 2170817 h 2344739"/>
              <a:gd name="connsiteX149" fmla="*/ 4721176 w 12192001"/>
              <a:gd name="connsiteY149" fmla="*/ 2172298 h 2344739"/>
              <a:gd name="connsiteX150" fmla="*/ 4715526 w 12192001"/>
              <a:gd name="connsiteY150" fmla="*/ 2173573 h 2344739"/>
              <a:gd name="connsiteX151" fmla="*/ 4515814 w 12192001"/>
              <a:gd name="connsiteY151" fmla="*/ 2163671 h 2344739"/>
              <a:gd name="connsiteX152" fmla="*/ 4428543 w 12192001"/>
              <a:gd name="connsiteY152" fmla="*/ 2153020 h 2344739"/>
              <a:gd name="connsiteX153" fmla="*/ 4362875 w 12192001"/>
              <a:gd name="connsiteY153" fmla="*/ 2151674 h 2344739"/>
              <a:gd name="connsiteX154" fmla="*/ 4316966 w 12192001"/>
              <a:gd name="connsiteY154" fmla="*/ 2158289 h 2344739"/>
              <a:gd name="connsiteX155" fmla="*/ 4315110 w 12192001"/>
              <a:gd name="connsiteY155" fmla="*/ 2156948 h 2344739"/>
              <a:gd name="connsiteX156" fmla="*/ 4295144 w 12192001"/>
              <a:gd name="connsiteY156" fmla="*/ 2155069 h 2344739"/>
              <a:gd name="connsiteX157" fmla="*/ 4290064 w 12192001"/>
              <a:gd name="connsiteY157" fmla="*/ 2157986 h 2344739"/>
              <a:gd name="connsiteX158" fmla="*/ 4276142 w 12192001"/>
              <a:gd name="connsiteY158" fmla="*/ 2157740 h 2344739"/>
              <a:gd name="connsiteX159" fmla="*/ 4248117 w 12192001"/>
              <a:gd name="connsiteY159" fmla="*/ 2160064 h 2344739"/>
              <a:gd name="connsiteX160" fmla="*/ 4202051 w 12192001"/>
              <a:gd name="connsiteY160" fmla="*/ 2157269 h 2344739"/>
              <a:gd name="connsiteX161" fmla="*/ 4201745 w 12192001"/>
              <a:gd name="connsiteY161" fmla="*/ 2156010 h 2344739"/>
              <a:gd name="connsiteX162" fmla="*/ 4191248 w 12192001"/>
              <a:gd name="connsiteY162" fmla="*/ 2150376 h 2344739"/>
              <a:gd name="connsiteX163" fmla="*/ 4142745 w 12192001"/>
              <a:gd name="connsiteY163" fmla="*/ 2134511 h 2344739"/>
              <a:gd name="connsiteX164" fmla="*/ 4083097 w 12192001"/>
              <a:gd name="connsiteY164" fmla="*/ 2107978 h 2344739"/>
              <a:gd name="connsiteX165" fmla="*/ 4074546 w 12192001"/>
              <a:gd name="connsiteY165" fmla="*/ 2107143 h 2344739"/>
              <a:gd name="connsiteX166" fmla="*/ 4074427 w 12192001"/>
              <a:gd name="connsiteY166" fmla="*/ 2106844 h 2344739"/>
              <a:gd name="connsiteX167" fmla="*/ 4065510 w 12192001"/>
              <a:gd name="connsiteY167" fmla="*/ 2105400 h 2344739"/>
              <a:gd name="connsiteX168" fmla="*/ 4058954 w 12192001"/>
              <a:gd name="connsiteY168" fmla="*/ 2105618 h 2344739"/>
              <a:gd name="connsiteX169" fmla="*/ 4042364 w 12192001"/>
              <a:gd name="connsiteY169" fmla="*/ 2103997 h 2344739"/>
              <a:gd name="connsiteX170" fmla="*/ 4036997 w 12192001"/>
              <a:gd name="connsiteY170" fmla="*/ 2101563 h 2344739"/>
              <a:gd name="connsiteX171" fmla="*/ 4035363 w 12192001"/>
              <a:gd name="connsiteY171" fmla="*/ 2097896 h 2344739"/>
              <a:gd name="connsiteX172" fmla="*/ 4033778 w 12192001"/>
              <a:gd name="connsiteY172" fmla="*/ 2098131 h 2344739"/>
              <a:gd name="connsiteX173" fmla="*/ 4004538 w 12192001"/>
              <a:gd name="connsiteY173" fmla="*/ 2085563 h 2344739"/>
              <a:gd name="connsiteX174" fmla="*/ 3936846 w 12192001"/>
              <a:gd name="connsiteY174" fmla="*/ 2068106 h 2344739"/>
              <a:gd name="connsiteX175" fmla="*/ 3897275 w 12192001"/>
              <a:gd name="connsiteY175" fmla="*/ 2062451 h 2344739"/>
              <a:gd name="connsiteX176" fmla="*/ 3789760 w 12192001"/>
              <a:gd name="connsiteY176" fmla="*/ 2042213 h 2344739"/>
              <a:gd name="connsiteX177" fmla="*/ 3682513 w 12192001"/>
              <a:gd name="connsiteY177" fmla="*/ 2018290 h 2344739"/>
              <a:gd name="connsiteX178" fmla="*/ 3610035 w 12192001"/>
              <a:gd name="connsiteY178" fmla="*/ 1986019 h 2344739"/>
              <a:gd name="connsiteX179" fmla="*/ 3603855 w 12192001"/>
              <a:gd name="connsiteY179" fmla="*/ 1987381 h 2344739"/>
              <a:gd name="connsiteX180" fmla="*/ 3594736 w 12192001"/>
              <a:gd name="connsiteY180" fmla="*/ 1987545 h 2344739"/>
              <a:gd name="connsiteX181" fmla="*/ 3594501 w 12192001"/>
              <a:gd name="connsiteY181" fmla="*/ 1987276 h 2344739"/>
              <a:gd name="connsiteX182" fmla="*/ 3585978 w 12192001"/>
              <a:gd name="connsiteY182" fmla="*/ 1987966 h 2344739"/>
              <a:gd name="connsiteX183" fmla="*/ 3536135 w 12192001"/>
              <a:gd name="connsiteY183" fmla="*/ 1978267 h 2344739"/>
              <a:gd name="connsiteX184" fmla="*/ 3473223 w 12192001"/>
              <a:gd name="connsiteY184" fmla="*/ 1974606 h 2344739"/>
              <a:gd name="connsiteX185" fmla="*/ 3400728 w 12192001"/>
              <a:gd name="connsiteY185" fmla="*/ 1962558 h 2344739"/>
              <a:gd name="connsiteX186" fmla="*/ 3363888 w 12192001"/>
              <a:gd name="connsiteY186" fmla="*/ 1979510 h 2344739"/>
              <a:gd name="connsiteX187" fmla="*/ 3344026 w 12192001"/>
              <a:gd name="connsiteY187" fmla="*/ 1981192 h 2344739"/>
              <a:gd name="connsiteX188" fmla="*/ 3341698 w 12192001"/>
              <a:gd name="connsiteY188" fmla="*/ 1980217 h 2344739"/>
              <a:gd name="connsiteX189" fmla="*/ 3262356 w 12192001"/>
              <a:gd name="connsiteY189" fmla="*/ 1986094 h 2344739"/>
              <a:gd name="connsiteX190" fmla="*/ 3142556 w 12192001"/>
              <a:gd name="connsiteY190" fmla="*/ 1993869 h 2344739"/>
              <a:gd name="connsiteX191" fmla="*/ 3030291 w 12192001"/>
              <a:gd name="connsiteY191" fmla="*/ 1996512 h 2344739"/>
              <a:gd name="connsiteX192" fmla="*/ 2781569 w 12192001"/>
              <a:gd name="connsiteY192" fmla="*/ 2018333 h 2344739"/>
              <a:gd name="connsiteX193" fmla="*/ 2646527 w 12192001"/>
              <a:gd name="connsiteY193" fmla="*/ 2028869 h 2344739"/>
              <a:gd name="connsiteX194" fmla="*/ 2568028 w 12192001"/>
              <a:gd name="connsiteY194" fmla="*/ 2002628 h 2344739"/>
              <a:gd name="connsiteX195" fmla="*/ 2443255 w 12192001"/>
              <a:gd name="connsiteY195" fmla="*/ 2016529 h 2344739"/>
              <a:gd name="connsiteX196" fmla="*/ 2315112 w 12192001"/>
              <a:gd name="connsiteY196" fmla="*/ 2024996 h 2344739"/>
              <a:gd name="connsiteX197" fmla="*/ 2208578 w 12192001"/>
              <a:gd name="connsiteY197" fmla="*/ 2019763 h 2344739"/>
              <a:gd name="connsiteX198" fmla="*/ 2094665 w 12192001"/>
              <a:gd name="connsiteY198" fmla="*/ 2003052 h 2344739"/>
              <a:gd name="connsiteX199" fmla="*/ 1997356 w 12192001"/>
              <a:gd name="connsiteY199" fmla="*/ 1995032 h 2344739"/>
              <a:gd name="connsiteX200" fmla="*/ 1928172 w 12192001"/>
              <a:gd name="connsiteY200" fmla="*/ 2016977 h 2344739"/>
              <a:gd name="connsiteX201" fmla="*/ 1921650 w 12192001"/>
              <a:gd name="connsiteY201" fmla="*/ 2012146 h 2344739"/>
              <a:gd name="connsiteX202" fmla="*/ 1873080 w 12192001"/>
              <a:gd name="connsiteY202" fmla="*/ 2013741 h 2344739"/>
              <a:gd name="connsiteX203" fmla="*/ 1786655 w 12192001"/>
              <a:gd name="connsiteY203" fmla="*/ 2041363 h 2344739"/>
              <a:gd name="connsiteX204" fmla="*/ 1738204 w 12192001"/>
              <a:gd name="connsiteY204" fmla="*/ 2036312 h 2344739"/>
              <a:gd name="connsiteX205" fmla="*/ 1675071 w 12192001"/>
              <a:gd name="connsiteY205" fmla="*/ 2019963 h 2344739"/>
              <a:gd name="connsiteX206" fmla="*/ 1608669 w 12192001"/>
              <a:gd name="connsiteY206" fmla="*/ 2013066 h 2344739"/>
              <a:gd name="connsiteX207" fmla="*/ 1496110 w 12192001"/>
              <a:gd name="connsiteY207" fmla="*/ 1987476 h 2344739"/>
              <a:gd name="connsiteX208" fmla="*/ 1149979 w 12192001"/>
              <a:gd name="connsiteY208" fmla="*/ 1938041 h 2344739"/>
              <a:gd name="connsiteX209" fmla="*/ 858269 w 12192001"/>
              <a:gd name="connsiteY209" fmla="*/ 1928608 h 2344739"/>
              <a:gd name="connsiteX210" fmla="*/ 837540 w 12192001"/>
              <a:gd name="connsiteY210" fmla="*/ 1929821 h 2344739"/>
              <a:gd name="connsiteX211" fmla="*/ 816809 w 12192001"/>
              <a:gd name="connsiteY211" fmla="*/ 1927857 h 2344739"/>
              <a:gd name="connsiteX212" fmla="*/ 811506 w 12192001"/>
              <a:gd name="connsiteY212" fmla="*/ 1930751 h 2344739"/>
              <a:gd name="connsiteX213" fmla="*/ 797041 w 12192001"/>
              <a:gd name="connsiteY213" fmla="*/ 1930446 h 2344739"/>
              <a:gd name="connsiteX214" fmla="*/ 767901 w 12192001"/>
              <a:gd name="connsiteY214" fmla="*/ 1932653 h 2344739"/>
              <a:gd name="connsiteX215" fmla="*/ 763053 w 12192001"/>
              <a:gd name="connsiteY215" fmla="*/ 1930432 h 2344739"/>
              <a:gd name="connsiteX216" fmla="*/ 720047 w 12192001"/>
              <a:gd name="connsiteY216" fmla="*/ 1929661 h 2344739"/>
              <a:gd name="connsiteX217" fmla="*/ 719742 w 12192001"/>
              <a:gd name="connsiteY217" fmla="*/ 1928399 h 2344739"/>
              <a:gd name="connsiteX218" fmla="*/ 708875 w 12192001"/>
              <a:gd name="connsiteY218" fmla="*/ 1922722 h 2344739"/>
              <a:gd name="connsiteX219" fmla="*/ 596792 w 12192001"/>
              <a:gd name="connsiteY219" fmla="*/ 1879864 h 2344739"/>
              <a:gd name="connsiteX220" fmla="*/ 578535 w 12192001"/>
              <a:gd name="connsiteY220" fmla="*/ 1877212 h 2344739"/>
              <a:gd name="connsiteX221" fmla="*/ 571717 w 12192001"/>
              <a:gd name="connsiteY221" fmla="*/ 1877401 h 2344739"/>
              <a:gd name="connsiteX222" fmla="*/ 445099 w 12192001"/>
              <a:gd name="connsiteY222" fmla="*/ 1839371 h 2344739"/>
              <a:gd name="connsiteX223" fmla="*/ 404015 w 12192001"/>
              <a:gd name="connsiteY223" fmla="*/ 1833548 h 2344739"/>
              <a:gd name="connsiteX224" fmla="*/ 292435 w 12192001"/>
              <a:gd name="connsiteY224" fmla="*/ 1812852 h 2344739"/>
              <a:gd name="connsiteX225" fmla="*/ 118381 w 12192001"/>
              <a:gd name="connsiteY225" fmla="*/ 1761047 h 2344739"/>
              <a:gd name="connsiteX226" fmla="*/ 15526 w 12192001"/>
              <a:gd name="connsiteY226" fmla="*/ 1758191 h 2344739"/>
              <a:gd name="connsiteX227" fmla="*/ 2 w 12192001"/>
              <a:gd name="connsiteY227" fmla="*/ 1752722 h 2344739"/>
              <a:gd name="connsiteX228" fmla="*/ 1 w 12192001"/>
              <a:gd name="connsiteY228" fmla="*/ 762497 h 2344739"/>
              <a:gd name="connsiteX229" fmla="*/ 0 w 12192001"/>
              <a:gd name="connsiteY229" fmla="*/ 762497 h 2344739"/>
              <a:gd name="connsiteX230" fmla="*/ 0 w 12192001"/>
              <a:gd name="connsiteY230" fmla="*/ 222213 h 2344739"/>
              <a:gd name="connsiteX231" fmla="*/ 0 w 12192001"/>
              <a:gd name="connsiteY231"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312180 w 12192001"/>
              <a:gd name="connsiteY110" fmla="*/ 2132873 h 2344739"/>
              <a:gd name="connsiteX111" fmla="*/ 7218559 w 12192001"/>
              <a:gd name="connsiteY111" fmla="*/ 2156680 h 2344739"/>
              <a:gd name="connsiteX112" fmla="*/ 7201101 w 12192001"/>
              <a:gd name="connsiteY112" fmla="*/ 2161230 h 2344739"/>
              <a:gd name="connsiteX113" fmla="*/ 7197004 w 12192001"/>
              <a:gd name="connsiteY113" fmla="*/ 2166588 h 2344739"/>
              <a:gd name="connsiteX114" fmla="*/ 7170808 w 12192001"/>
              <a:gd name="connsiteY114" fmla="*/ 2171236 h 2344739"/>
              <a:gd name="connsiteX115" fmla="*/ 7096988 w 12192001"/>
              <a:gd name="connsiteY115" fmla="*/ 2183464 h 2344739"/>
              <a:gd name="connsiteX116" fmla="*/ 7018496 w 12192001"/>
              <a:gd name="connsiteY116" fmla="*/ 2183090 h 2344739"/>
              <a:gd name="connsiteX117" fmla="*/ 6904146 w 12192001"/>
              <a:gd name="connsiteY117" fmla="*/ 2212596 h 2344739"/>
              <a:gd name="connsiteX118" fmla="*/ 6708222 w 12192001"/>
              <a:gd name="connsiteY118" fmla="*/ 2240551 h 2344739"/>
              <a:gd name="connsiteX119" fmla="*/ 6549454 w 12192001"/>
              <a:gd name="connsiteY119" fmla="*/ 2269327 h 2344739"/>
              <a:gd name="connsiteX120" fmla="*/ 6317560 w 12192001"/>
              <a:gd name="connsiteY120" fmla="*/ 2316127 h 2344739"/>
              <a:gd name="connsiteX121" fmla="*/ 6168674 w 12192001"/>
              <a:gd name="connsiteY121" fmla="*/ 2318214 h 2344739"/>
              <a:gd name="connsiteX122" fmla="*/ 6073848 w 12192001"/>
              <a:gd name="connsiteY122" fmla="*/ 2338676 h 2344739"/>
              <a:gd name="connsiteX123" fmla="*/ 6068529 w 12192001"/>
              <a:gd name="connsiteY123" fmla="*/ 2337139 h 2344739"/>
              <a:gd name="connsiteX124" fmla="*/ 6048638 w 12192001"/>
              <a:gd name="connsiteY124" fmla="*/ 2337822 h 2344739"/>
              <a:gd name="connsiteX125" fmla="*/ 6041285 w 12192001"/>
              <a:gd name="connsiteY125" fmla="*/ 2329473 h 2344739"/>
              <a:gd name="connsiteX126" fmla="*/ 6010090 w 12192001"/>
              <a:gd name="connsiteY126" fmla="*/ 2324380 h 2344739"/>
              <a:gd name="connsiteX127" fmla="*/ 5957375 w 12192001"/>
              <a:gd name="connsiteY127" fmla="*/ 2328024 h 2344739"/>
              <a:gd name="connsiteX128" fmla="*/ 5758919 w 12192001"/>
              <a:gd name="connsiteY128" fmla="*/ 2343716 h 2344739"/>
              <a:gd name="connsiteX129" fmla="*/ 5626960 w 12192001"/>
              <a:gd name="connsiteY129" fmla="*/ 2344739 h 2344739"/>
              <a:gd name="connsiteX130" fmla="*/ 5470906 w 12192001"/>
              <a:gd name="connsiteY130" fmla="*/ 2330719 h 2344739"/>
              <a:gd name="connsiteX131" fmla="*/ 5432761 w 12192001"/>
              <a:gd name="connsiteY131" fmla="*/ 2319466 h 2344739"/>
              <a:gd name="connsiteX132" fmla="*/ 5381669 w 12192001"/>
              <a:gd name="connsiteY132" fmla="*/ 2301764 h 2344739"/>
              <a:gd name="connsiteX133" fmla="*/ 5261764 w 12192001"/>
              <a:gd name="connsiteY133" fmla="*/ 2281347 h 2344739"/>
              <a:gd name="connsiteX134" fmla="*/ 5222961 w 12192001"/>
              <a:gd name="connsiteY134" fmla="*/ 2270223 h 2344739"/>
              <a:gd name="connsiteX135" fmla="*/ 5174660 w 12192001"/>
              <a:gd name="connsiteY135" fmla="*/ 2267233 h 2344739"/>
              <a:gd name="connsiteX136" fmla="*/ 5156554 w 12192001"/>
              <a:gd name="connsiteY136" fmla="*/ 2260010 h 2344739"/>
              <a:gd name="connsiteX137" fmla="*/ 5142599 w 12192001"/>
              <a:gd name="connsiteY137" fmla="*/ 2256610 h 2344739"/>
              <a:gd name="connsiteX138" fmla="*/ 5139596 w 12192001"/>
              <a:gd name="connsiteY138" fmla="*/ 2254509 h 2344739"/>
              <a:gd name="connsiteX139" fmla="*/ 5121659 w 12192001"/>
              <a:gd name="connsiteY139" fmla="*/ 2243656 h 2344739"/>
              <a:gd name="connsiteX140" fmla="*/ 5065790 w 12192001"/>
              <a:gd name="connsiteY140" fmla="*/ 2250227 h 2344739"/>
              <a:gd name="connsiteX141" fmla="*/ 5011514 w 12192001"/>
              <a:gd name="connsiteY141" fmla="*/ 2233846 h 2344739"/>
              <a:gd name="connsiteX142" fmla="*/ 4840441 w 12192001"/>
              <a:gd name="connsiteY142" fmla="*/ 2209829 h 2344739"/>
              <a:gd name="connsiteX143" fmla="*/ 4762447 w 12192001"/>
              <a:gd name="connsiteY143" fmla="*/ 2182061 h 2344739"/>
              <a:gd name="connsiteX144" fmla="*/ 4723186 w 12192001"/>
              <a:gd name="connsiteY144" fmla="*/ 2173047 h 2344739"/>
              <a:gd name="connsiteX145" fmla="*/ 4721176 w 12192001"/>
              <a:gd name="connsiteY145" fmla="*/ 2172298 h 2344739"/>
              <a:gd name="connsiteX146" fmla="*/ 4722111 w 12192001"/>
              <a:gd name="connsiteY146" fmla="*/ 2172087 h 2344739"/>
              <a:gd name="connsiteX147" fmla="*/ 4717202 w 12192001"/>
              <a:gd name="connsiteY147" fmla="*/ 2170817 h 2344739"/>
              <a:gd name="connsiteX148" fmla="*/ 4721176 w 12192001"/>
              <a:gd name="connsiteY148" fmla="*/ 2172298 h 2344739"/>
              <a:gd name="connsiteX149" fmla="*/ 4715526 w 12192001"/>
              <a:gd name="connsiteY149" fmla="*/ 2173573 h 2344739"/>
              <a:gd name="connsiteX150" fmla="*/ 4515814 w 12192001"/>
              <a:gd name="connsiteY150" fmla="*/ 2163671 h 2344739"/>
              <a:gd name="connsiteX151" fmla="*/ 4428543 w 12192001"/>
              <a:gd name="connsiteY151" fmla="*/ 2153020 h 2344739"/>
              <a:gd name="connsiteX152" fmla="*/ 4362875 w 12192001"/>
              <a:gd name="connsiteY152" fmla="*/ 2151674 h 2344739"/>
              <a:gd name="connsiteX153" fmla="*/ 4316966 w 12192001"/>
              <a:gd name="connsiteY153" fmla="*/ 2158289 h 2344739"/>
              <a:gd name="connsiteX154" fmla="*/ 4315110 w 12192001"/>
              <a:gd name="connsiteY154" fmla="*/ 2156948 h 2344739"/>
              <a:gd name="connsiteX155" fmla="*/ 4295144 w 12192001"/>
              <a:gd name="connsiteY155" fmla="*/ 2155069 h 2344739"/>
              <a:gd name="connsiteX156" fmla="*/ 4290064 w 12192001"/>
              <a:gd name="connsiteY156" fmla="*/ 2157986 h 2344739"/>
              <a:gd name="connsiteX157" fmla="*/ 4276142 w 12192001"/>
              <a:gd name="connsiteY157" fmla="*/ 2157740 h 2344739"/>
              <a:gd name="connsiteX158" fmla="*/ 4248117 w 12192001"/>
              <a:gd name="connsiteY158" fmla="*/ 2160064 h 2344739"/>
              <a:gd name="connsiteX159" fmla="*/ 4202051 w 12192001"/>
              <a:gd name="connsiteY159" fmla="*/ 2157269 h 2344739"/>
              <a:gd name="connsiteX160" fmla="*/ 4201745 w 12192001"/>
              <a:gd name="connsiteY160" fmla="*/ 2156010 h 2344739"/>
              <a:gd name="connsiteX161" fmla="*/ 4191248 w 12192001"/>
              <a:gd name="connsiteY161" fmla="*/ 2150376 h 2344739"/>
              <a:gd name="connsiteX162" fmla="*/ 4142745 w 12192001"/>
              <a:gd name="connsiteY162" fmla="*/ 2134511 h 2344739"/>
              <a:gd name="connsiteX163" fmla="*/ 4083097 w 12192001"/>
              <a:gd name="connsiteY163" fmla="*/ 2107978 h 2344739"/>
              <a:gd name="connsiteX164" fmla="*/ 4074546 w 12192001"/>
              <a:gd name="connsiteY164" fmla="*/ 2107143 h 2344739"/>
              <a:gd name="connsiteX165" fmla="*/ 4074427 w 12192001"/>
              <a:gd name="connsiteY165" fmla="*/ 2106844 h 2344739"/>
              <a:gd name="connsiteX166" fmla="*/ 4065510 w 12192001"/>
              <a:gd name="connsiteY166" fmla="*/ 2105400 h 2344739"/>
              <a:gd name="connsiteX167" fmla="*/ 4058954 w 12192001"/>
              <a:gd name="connsiteY167" fmla="*/ 2105618 h 2344739"/>
              <a:gd name="connsiteX168" fmla="*/ 4042364 w 12192001"/>
              <a:gd name="connsiteY168" fmla="*/ 2103997 h 2344739"/>
              <a:gd name="connsiteX169" fmla="*/ 4036997 w 12192001"/>
              <a:gd name="connsiteY169" fmla="*/ 2101563 h 2344739"/>
              <a:gd name="connsiteX170" fmla="*/ 4035363 w 12192001"/>
              <a:gd name="connsiteY170" fmla="*/ 2097896 h 2344739"/>
              <a:gd name="connsiteX171" fmla="*/ 4033778 w 12192001"/>
              <a:gd name="connsiteY171" fmla="*/ 2098131 h 2344739"/>
              <a:gd name="connsiteX172" fmla="*/ 4004538 w 12192001"/>
              <a:gd name="connsiteY172" fmla="*/ 2085563 h 2344739"/>
              <a:gd name="connsiteX173" fmla="*/ 3936846 w 12192001"/>
              <a:gd name="connsiteY173" fmla="*/ 2068106 h 2344739"/>
              <a:gd name="connsiteX174" fmla="*/ 3897275 w 12192001"/>
              <a:gd name="connsiteY174" fmla="*/ 2062451 h 2344739"/>
              <a:gd name="connsiteX175" fmla="*/ 3789760 w 12192001"/>
              <a:gd name="connsiteY175" fmla="*/ 2042213 h 2344739"/>
              <a:gd name="connsiteX176" fmla="*/ 3682513 w 12192001"/>
              <a:gd name="connsiteY176" fmla="*/ 2018290 h 2344739"/>
              <a:gd name="connsiteX177" fmla="*/ 3610035 w 12192001"/>
              <a:gd name="connsiteY177" fmla="*/ 1986019 h 2344739"/>
              <a:gd name="connsiteX178" fmla="*/ 3603855 w 12192001"/>
              <a:gd name="connsiteY178" fmla="*/ 1987381 h 2344739"/>
              <a:gd name="connsiteX179" fmla="*/ 3594736 w 12192001"/>
              <a:gd name="connsiteY179" fmla="*/ 1987545 h 2344739"/>
              <a:gd name="connsiteX180" fmla="*/ 3594501 w 12192001"/>
              <a:gd name="connsiteY180" fmla="*/ 1987276 h 2344739"/>
              <a:gd name="connsiteX181" fmla="*/ 3585978 w 12192001"/>
              <a:gd name="connsiteY181" fmla="*/ 1987966 h 2344739"/>
              <a:gd name="connsiteX182" fmla="*/ 3536135 w 12192001"/>
              <a:gd name="connsiteY182" fmla="*/ 1978267 h 2344739"/>
              <a:gd name="connsiteX183" fmla="*/ 3473223 w 12192001"/>
              <a:gd name="connsiteY183" fmla="*/ 1974606 h 2344739"/>
              <a:gd name="connsiteX184" fmla="*/ 3400728 w 12192001"/>
              <a:gd name="connsiteY184" fmla="*/ 1962558 h 2344739"/>
              <a:gd name="connsiteX185" fmla="*/ 3363888 w 12192001"/>
              <a:gd name="connsiteY185" fmla="*/ 1979510 h 2344739"/>
              <a:gd name="connsiteX186" fmla="*/ 3344026 w 12192001"/>
              <a:gd name="connsiteY186" fmla="*/ 1981192 h 2344739"/>
              <a:gd name="connsiteX187" fmla="*/ 3341698 w 12192001"/>
              <a:gd name="connsiteY187" fmla="*/ 1980217 h 2344739"/>
              <a:gd name="connsiteX188" fmla="*/ 3262356 w 12192001"/>
              <a:gd name="connsiteY188" fmla="*/ 1986094 h 2344739"/>
              <a:gd name="connsiteX189" fmla="*/ 3142556 w 12192001"/>
              <a:gd name="connsiteY189" fmla="*/ 1993869 h 2344739"/>
              <a:gd name="connsiteX190" fmla="*/ 3030291 w 12192001"/>
              <a:gd name="connsiteY190" fmla="*/ 1996512 h 2344739"/>
              <a:gd name="connsiteX191" fmla="*/ 2781569 w 12192001"/>
              <a:gd name="connsiteY191" fmla="*/ 2018333 h 2344739"/>
              <a:gd name="connsiteX192" fmla="*/ 2646527 w 12192001"/>
              <a:gd name="connsiteY192" fmla="*/ 2028869 h 2344739"/>
              <a:gd name="connsiteX193" fmla="*/ 2568028 w 12192001"/>
              <a:gd name="connsiteY193" fmla="*/ 2002628 h 2344739"/>
              <a:gd name="connsiteX194" fmla="*/ 2443255 w 12192001"/>
              <a:gd name="connsiteY194" fmla="*/ 2016529 h 2344739"/>
              <a:gd name="connsiteX195" fmla="*/ 2315112 w 12192001"/>
              <a:gd name="connsiteY195" fmla="*/ 2024996 h 2344739"/>
              <a:gd name="connsiteX196" fmla="*/ 2208578 w 12192001"/>
              <a:gd name="connsiteY196" fmla="*/ 2019763 h 2344739"/>
              <a:gd name="connsiteX197" fmla="*/ 2094665 w 12192001"/>
              <a:gd name="connsiteY197" fmla="*/ 2003052 h 2344739"/>
              <a:gd name="connsiteX198" fmla="*/ 1997356 w 12192001"/>
              <a:gd name="connsiteY198" fmla="*/ 1995032 h 2344739"/>
              <a:gd name="connsiteX199" fmla="*/ 1928172 w 12192001"/>
              <a:gd name="connsiteY199" fmla="*/ 2016977 h 2344739"/>
              <a:gd name="connsiteX200" fmla="*/ 1921650 w 12192001"/>
              <a:gd name="connsiteY200" fmla="*/ 2012146 h 2344739"/>
              <a:gd name="connsiteX201" fmla="*/ 1873080 w 12192001"/>
              <a:gd name="connsiteY201" fmla="*/ 2013741 h 2344739"/>
              <a:gd name="connsiteX202" fmla="*/ 1786655 w 12192001"/>
              <a:gd name="connsiteY202" fmla="*/ 2041363 h 2344739"/>
              <a:gd name="connsiteX203" fmla="*/ 1738204 w 12192001"/>
              <a:gd name="connsiteY203" fmla="*/ 2036312 h 2344739"/>
              <a:gd name="connsiteX204" fmla="*/ 1675071 w 12192001"/>
              <a:gd name="connsiteY204" fmla="*/ 2019963 h 2344739"/>
              <a:gd name="connsiteX205" fmla="*/ 1608669 w 12192001"/>
              <a:gd name="connsiteY205" fmla="*/ 2013066 h 2344739"/>
              <a:gd name="connsiteX206" fmla="*/ 1496110 w 12192001"/>
              <a:gd name="connsiteY206" fmla="*/ 1987476 h 2344739"/>
              <a:gd name="connsiteX207" fmla="*/ 1149979 w 12192001"/>
              <a:gd name="connsiteY207" fmla="*/ 1938041 h 2344739"/>
              <a:gd name="connsiteX208" fmla="*/ 858269 w 12192001"/>
              <a:gd name="connsiteY208" fmla="*/ 1928608 h 2344739"/>
              <a:gd name="connsiteX209" fmla="*/ 837540 w 12192001"/>
              <a:gd name="connsiteY209" fmla="*/ 1929821 h 2344739"/>
              <a:gd name="connsiteX210" fmla="*/ 816809 w 12192001"/>
              <a:gd name="connsiteY210" fmla="*/ 1927857 h 2344739"/>
              <a:gd name="connsiteX211" fmla="*/ 811506 w 12192001"/>
              <a:gd name="connsiteY211" fmla="*/ 1930751 h 2344739"/>
              <a:gd name="connsiteX212" fmla="*/ 797041 w 12192001"/>
              <a:gd name="connsiteY212" fmla="*/ 1930446 h 2344739"/>
              <a:gd name="connsiteX213" fmla="*/ 767901 w 12192001"/>
              <a:gd name="connsiteY213" fmla="*/ 1932653 h 2344739"/>
              <a:gd name="connsiteX214" fmla="*/ 763053 w 12192001"/>
              <a:gd name="connsiteY214" fmla="*/ 1930432 h 2344739"/>
              <a:gd name="connsiteX215" fmla="*/ 720047 w 12192001"/>
              <a:gd name="connsiteY215" fmla="*/ 1929661 h 2344739"/>
              <a:gd name="connsiteX216" fmla="*/ 719742 w 12192001"/>
              <a:gd name="connsiteY216" fmla="*/ 1928399 h 2344739"/>
              <a:gd name="connsiteX217" fmla="*/ 708875 w 12192001"/>
              <a:gd name="connsiteY217" fmla="*/ 1922722 h 2344739"/>
              <a:gd name="connsiteX218" fmla="*/ 596792 w 12192001"/>
              <a:gd name="connsiteY218" fmla="*/ 1879864 h 2344739"/>
              <a:gd name="connsiteX219" fmla="*/ 578535 w 12192001"/>
              <a:gd name="connsiteY219" fmla="*/ 1877212 h 2344739"/>
              <a:gd name="connsiteX220" fmla="*/ 571717 w 12192001"/>
              <a:gd name="connsiteY220" fmla="*/ 1877401 h 2344739"/>
              <a:gd name="connsiteX221" fmla="*/ 445099 w 12192001"/>
              <a:gd name="connsiteY221" fmla="*/ 1839371 h 2344739"/>
              <a:gd name="connsiteX222" fmla="*/ 404015 w 12192001"/>
              <a:gd name="connsiteY222" fmla="*/ 1833548 h 2344739"/>
              <a:gd name="connsiteX223" fmla="*/ 292435 w 12192001"/>
              <a:gd name="connsiteY223" fmla="*/ 1812852 h 2344739"/>
              <a:gd name="connsiteX224" fmla="*/ 118381 w 12192001"/>
              <a:gd name="connsiteY224" fmla="*/ 1761047 h 2344739"/>
              <a:gd name="connsiteX225" fmla="*/ 15526 w 12192001"/>
              <a:gd name="connsiteY225" fmla="*/ 1758191 h 2344739"/>
              <a:gd name="connsiteX226" fmla="*/ 2 w 12192001"/>
              <a:gd name="connsiteY226" fmla="*/ 1752722 h 2344739"/>
              <a:gd name="connsiteX227" fmla="*/ 1 w 12192001"/>
              <a:gd name="connsiteY227" fmla="*/ 762497 h 2344739"/>
              <a:gd name="connsiteX228" fmla="*/ 0 w 12192001"/>
              <a:gd name="connsiteY228" fmla="*/ 762497 h 2344739"/>
              <a:gd name="connsiteX229" fmla="*/ 0 w 12192001"/>
              <a:gd name="connsiteY229" fmla="*/ 222213 h 2344739"/>
              <a:gd name="connsiteX230" fmla="*/ 0 w 12192001"/>
              <a:gd name="connsiteY230"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20047 w 12192001"/>
              <a:gd name="connsiteY213" fmla="*/ 1929661 h 2344739"/>
              <a:gd name="connsiteX214" fmla="*/ 719742 w 12192001"/>
              <a:gd name="connsiteY214" fmla="*/ 1928399 h 2344739"/>
              <a:gd name="connsiteX215" fmla="*/ 708875 w 12192001"/>
              <a:gd name="connsiteY215" fmla="*/ 1922722 h 2344739"/>
              <a:gd name="connsiteX216" fmla="*/ 596792 w 12192001"/>
              <a:gd name="connsiteY216" fmla="*/ 1879864 h 2344739"/>
              <a:gd name="connsiteX217" fmla="*/ 578535 w 12192001"/>
              <a:gd name="connsiteY217" fmla="*/ 1877212 h 2344739"/>
              <a:gd name="connsiteX218" fmla="*/ 571717 w 12192001"/>
              <a:gd name="connsiteY218" fmla="*/ 1877401 h 2344739"/>
              <a:gd name="connsiteX219" fmla="*/ 445099 w 12192001"/>
              <a:gd name="connsiteY219" fmla="*/ 1839371 h 2344739"/>
              <a:gd name="connsiteX220" fmla="*/ 404015 w 12192001"/>
              <a:gd name="connsiteY220" fmla="*/ 1833548 h 2344739"/>
              <a:gd name="connsiteX221" fmla="*/ 292435 w 12192001"/>
              <a:gd name="connsiteY221" fmla="*/ 1812852 h 2344739"/>
              <a:gd name="connsiteX222" fmla="*/ 118381 w 12192001"/>
              <a:gd name="connsiteY222" fmla="*/ 1761047 h 2344739"/>
              <a:gd name="connsiteX223" fmla="*/ 15526 w 12192001"/>
              <a:gd name="connsiteY223" fmla="*/ 1758191 h 2344739"/>
              <a:gd name="connsiteX224" fmla="*/ 2 w 12192001"/>
              <a:gd name="connsiteY224" fmla="*/ 1752722 h 2344739"/>
              <a:gd name="connsiteX225" fmla="*/ 1 w 12192001"/>
              <a:gd name="connsiteY225" fmla="*/ 762497 h 2344739"/>
              <a:gd name="connsiteX226" fmla="*/ 0 w 12192001"/>
              <a:gd name="connsiteY226" fmla="*/ 762497 h 2344739"/>
              <a:gd name="connsiteX227" fmla="*/ 0 w 12192001"/>
              <a:gd name="connsiteY227" fmla="*/ 222213 h 2344739"/>
              <a:gd name="connsiteX228" fmla="*/ 0 w 12192001"/>
              <a:gd name="connsiteY228"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67901 w 12192001"/>
              <a:gd name="connsiteY211" fmla="*/ 1932653 h 2344739"/>
              <a:gd name="connsiteX212" fmla="*/ 720047 w 12192001"/>
              <a:gd name="connsiteY212" fmla="*/ 1929661 h 2344739"/>
              <a:gd name="connsiteX213" fmla="*/ 719742 w 12192001"/>
              <a:gd name="connsiteY213" fmla="*/ 1928399 h 2344739"/>
              <a:gd name="connsiteX214" fmla="*/ 708875 w 12192001"/>
              <a:gd name="connsiteY214" fmla="*/ 1922722 h 2344739"/>
              <a:gd name="connsiteX215" fmla="*/ 596792 w 12192001"/>
              <a:gd name="connsiteY215" fmla="*/ 1879864 h 2344739"/>
              <a:gd name="connsiteX216" fmla="*/ 578535 w 12192001"/>
              <a:gd name="connsiteY216" fmla="*/ 1877212 h 2344739"/>
              <a:gd name="connsiteX217" fmla="*/ 571717 w 12192001"/>
              <a:gd name="connsiteY217" fmla="*/ 1877401 h 2344739"/>
              <a:gd name="connsiteX218" fmla="*/ 445099 w 12192001"/>
              <a:gd name="connsiteY218" fmla="*/ 1839371 h 2344739"/>
              <a:gd name="connsiteX219" fmla="*/ 404015 w 12192001"/>
              <a:gd name="connsiteY219" fmla="*/ 1833548 h 2344739"/>
              <a:gd name="connsiteX220" fmla="*/ 292435 w 12192001"/>
              <a:gd name="connsiteY220" fmla="*/ 1812852 h 2344739"/>
              <a:gd name="connsiteX221" fmla="*/ 118381 w 12192001"/>
              <a:gd name="connsiteY221" fmla="*/ 1761047 h 2344739"/>
              <a:gd name="connsiteX222" fmla="*/ 15526 w 12192001"/>
              <a:gd name="connsiteY222" fmla="*/ 1758191 h 2344739"/>
              <a:gd name="connsiteX223" fmla="*/ 2 w 12192001"/>
              <a:gd name="connsiteY223" fmla="*/ 1752722 h 2344739"/>
              <a:gd name="connsiteX224" fmla="*/ 1 w 12192001"/>
              <a:gd name="connsiteY224" fmla="*/ 762497 h 2344739"/>
              <a:gd name="connsiteX225" fmla="*/ 0 w 12192001"/>
              <a:gd name="connsiteY225" fmla="*/ 762497 h 2344739"/>
              <a:gd name="connsiteX226" fmla="*/ 0 w 12192001"/>
              <a:gd name="connsiteY226" fmla="*/ 222213 h 2344739"/>
              <a:gd name="connsiteX227" fmla="*/ 0 w 12192001"/>
              <a:gd name="connsiteY227"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20047 w 12192001"/>
              <a:gd name="connsiteY211" fmla="*/ 1929661 h 2344739"/>
              <a:gd name="connsiteX212" fmla="*/ 719742 w 12192001"/>
              <a:gd name="connsiteY212" fmla="*/ 1928399 h 2344739"/>
              <a:gd name="connsiteX213" fmla="*/ 708875 w 12192001"/>
              <a:gd name="connsiteY213" fmla="*/ 1922722 h 2344739"/>
              <a:gd name="connsiteX214" fmla="*/ 596792 w 12192001"/>
              <a:gd name="connsiteY214" fmla="*/ 1879864 h 2344739"/>
              <a:gd name="connsiteX215" fmla="*/ 578535 w 12192001"/>
              <a:gd name="connsiteY215" fmla="*/ 1877212 h 2344739"/>
              <a:gd name="connsiteX216" fmla="*/ 571717 w 12192001"/>
              <a:gd name="connsiteY216" fmla="*/ 1877401 h 2344739"/>
              <a:gd name="connsiteX217" fmla="*/ 445099 w 12192001"/>
              <a:gd name="connsiteY217" fmla="*/ 1839371 h 2344739"/>
              <a:gd name="connsiteX218" fmla="*/ 404015 w 12192001"/>
              <a:gd name="connsiteY218" fmla="*/ 1833548 h 2344739"/>
              <a:gd name="connsiteX219" fmla="*/ 292435 w 12192001"/>
              <a:gd name="connsiteY219" fmla="*/ 1812852 h 2344739"/>
              <a:gd name="connsiteX220" fmla="*/ 118381 w 12192001"/>
              <a:gd name="connsiteY220" fmla="*/ 1761047 h 2344739"/>
              <a:gd name="connsiteX221" fmla="*/ 15526 w 12192001"/>
              <a:gd name="connsiteY221" fmla="*/ 1758191 h 2344739"/>
              <a:gd name="connsiteX222" fmla="*/ 2 w 12192001"/>
              <a:gd name="connsiteY222" fmla="*/ 1752722 h 2344739"/>
              <a:gd name="connsiteX223" fmla="*/ 1 w 12192001"/>
              <a:gd name="connsiteY223" fmla="*/ 762497 h 2344739"/>
              <a:gd name="connsiteX224" fmla="*/ 0 w 12192001"/>
              <a:gd name="connsiteY224" fmla="*/ 762497 h 2344739"/>
              <a:gd name="connsiteX225" fmla="*/ 0 w 12192001"/>
              <a:gd name="connsiteY225" fmla="*/ 222213 h 2344739"/>
              <a:gd name="connsiteX226" fmla="*/ 0 w 12192001"/>
              <a:gd name="connsiteY22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20047 w 12192001"/>
              <a:gd name="connsiteY211" fmla="*/ 1929661 h 2344739"/>
              <a:gd name="connsiteX212" fmla="*/ 719742 w 12192001"/>
              <a:gd name="connsiteY212" fmla="*/ 1928399 h 2344739"/>
              <a:gd name="connsiteX213" fmla="*/ 708875 w 12192001"/>
              <a:gd name="connsiteY213" fmla="*/ 1922722 h 2344739"/>
              <a:gd name="connsiteX214" fmla="*/ 596792 w 12192001"/>
              <a:gd name="connsiteY214" fmla="*/ 1879864 h 2344739"/>
              <a:gd name="connsiteX215" fmla="*/ 578535 w 12192001"/>
              <a:gd name="connsiteY215" fmla="*/ 1877212 h 2344739"/>
              <a:gd name="connsiteX216" fmla="*/ 571717 w 12192001"/>
              <a:gd name="connsiteY216" fmla="*/ 1877401 h 2344739"/>
              <a:gd name="connsiteX217" fmla="*/ 445099 w 12192001"/>
              <a:gd name="connsiteY217" fmla="*/ 1839371 h 2344739"/>
              <a:gd name="connsiteX218" fmla="*/ 404015 w 12192001"/>
              <a:gd name="connsiteY218" fmla="*/ 1833548 h 2344739"/>
              <a:gd name="connsiteX219" fmla="*/ 292435 w 12192001"/>
              <a:gd name="connsiteY219" fmla="*/ 1812852 h 2344739"/>
              <a:gd name="connsiteX220" fmla="*/ 118381 w 12192001"/>
              <a:gd name="connsiteY220" fmla="*/ 1761047 h 2344739"/>
              <a:gd name="connsiteX221" fmla="*/ 15526 w 12192001"/>
              <a:gd name="connsiteY221" fmla="*/ 1758191 h 2344739"/>
              <a:gd name="connsiteX222" fmla="*/ 2 w 12192001"/>
              <a:gd name="connsiteY222" fmla="*/ 1752722 h 2344739"/>
              <a:gd name="connsiteX223" fmla="*/ 1 w 12192001"/>
              <a:gd name="connsiteY223" fmla="*/ 762497 h 2344739"/>
              <a:gd name="connsiteX224" fmla="*/ 0 w 12192001"/>
              <a:gd name="connsiteY224" fmla="*/ 222213 h 2344739"/>
              <a:gd name="connsiteX225" fmla="*/ 0 w 12192001"/>
              <a:gd name="connsiteY225"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90394 w 12193149"/>
              <a:gd name="connsiteY68" fmla="*/ 1912467 h 2344739"/>
              <a:gd name="connsiteX69" fmla="*/ 9114960 w 12193149"/>
              <a:gd name="connsiteY69" fmla="*/ 1919069 h 2344739"/>
              <a:gd name="connsiteX70" fmla="*/ 9054601 w 12193149"/>
              <a:gd name="connsiteY70" fmla="*/ 1910755 h 2344739"/>
              <a:gd name="connsiteX71" fmla="*/ 9006634 w 12193149"/>
              <a:gd name="connsiteY71" fmla="*/ 1914040 h 2344739"/>
              <a:gd name="connsiteX72" fmla="*/ 9006349 w 12193149"/>
              <a:gd name="connsiteY72" fmla="*/ 1913800 h 2344739"/>
              <a:gd name="connsiteX73" fmla="*/ 8997380 w 12193149"/>
              <a:gd name="connsiteY73" fmla="*/ 1915011 h 2344739"/>
              <a:gd name="connsiteX74" fmla="*/ 8991542 w 12193149"/>
              <a:gd name="connsiteY74" fmla="*/ 1917072 h 2344739"/>
              <a:gd name="connsiteX75" fmla="*/ 8975485 w 12193149"/>
              <a:gd name="connsiteY75" fmla="*/ 1920298 h 2344739"/>
              <a:gd name="connsiteX76" fmla="*/ 8969159 w 12193149"/>
              <a:gd name="connsiteY76" fmla="*/ 1919598 h 2344739"/>
              <a:gd name="connsiteX77" fmla="*/ 8964196 w 12193149"/>
              <a:gd name="connsiteY77" fmla="*/ 1917373 h 2344739"/>
              <a:gd name="connsiteX78" fmla="*/ 8930136 w 12193149"/>
              <a:gd name="connsiteY78" fmla="*/ 1914185 h 2344739"/>
              <a:gd name="connsiteX79" fmla="*/ 8753592 w 12193149"/>
              <a:gd name="connsiteY79" fmla="*/ 1933417 h 2344739"/>
              <a:gd name="connsiteX80" fmla="*/ 8708995 w 12193149"/>
              <a:gd name="connsiteY80" fmla="*/ 1935518 h 2344739"/>
              <a:gd name="connsiteX81" fmla="*/ 8597219 w 12193149"/>
              <a:gd name="connsiteY81" fmla="*/ 1944090 h 2344739"/>
              <a:gd name="connsiteX82" fmla="*/ 8526378 w 12193149"/>
              <a:gd name="connsiteY82" fmla="*/ 1929248 h 2344739"/>
              <a:gd name="connsiteX83" fmla="*/ 8512131 w 12193149"/>
              <a:gd name="connsiteY83" fmla="*/ 1935163 h 2344739"/>
              <a:gd name="connsiteX84" fmla="*/ 8507315 w 12193149"/>
              <a:gd name="connsiteY84" fmla="*/ 1938164 h 2344739"/>
              <a:gd name="connsiteX85" fmla="*/ 8499116 w 12193149"/>
              <a:gd name="connsiteY85" fmla="*/ 1940902 h 2344739"/>
              <a:gd name="connsiteX86" fmla="*/ 8498742 w 12193149"/>
              <a:gd name="connsiteY86" fmla="*/ 1940723 h 2344739"/>
              <a:gd name="connsiteX87" fmla="*/ 8491397 w 12193149"/>
              <a:gd name="connsiteY87" fmla="*/ 1943773 h 2344739"/>
              <a:gd name="connsiteX88" fmla="*/ 8368330 w 12193149"/>
              <a:gd name="connsiteY88" fmla="*/ 1957815 h 2344739"/>
              <a:gd name="connsiteX89" fmla="*/ 8354947 w 12193149"/>
              <a:gd name="connsiteY89" fmla="*/ 1958009 h 2344739"/>
              <a:gd name="connsiteX90" fmla="*/ 8353521 w 12193149"/>
              <a:gd name="connsiteY90" fmla="*/ 1957169 h 2344739"/>
              <a:gd name="connsiteX91" fmla="*/ 8321252 w 12193149"/>
              <a:gd name="connsiteY91" fmla="*/ 1974587 h 2344739"/>
              <a:gd name="connsiteX92" fmla="*/ 8315581 w 12193149"/>
              <a:gd name="connsiteY92" fmla="*/ 1974913 h 2344739"/>
              <a:gd name="connsiteX93" fmla="*/ 8296322 w 12193149"/>
              <a:gd name="connsiteY93" fmla="*/ 1988808 h 2344739"/>
              <a:gd name="connsiteX94" fmla="*/ 8285424 w 12193149"/>
              <a:gd name="connsiteY94" fmla="*/ 1994631 h 2344739"/>
              <a:gd name="connsiteX95" fmla="*/ 8284298 w 12193149"/>
              <a:gd name="connsiteY95" fmla="*/ 1999074 h 2344739"/>
              <a:gd name="connsiteX96" fmla="*/ 8267224 w 12193149"/>
              <a:gd name="connsiteY96" fmla="*/ 2006249 h 2344739"/>
              <a:gd name="connsiteX97" fmla="*/ 8264525 w 12193149"/>
              <a:gd name="connsiteY97" fmla="*/ 2006019 h 2344739"/>
              <a:gd name="connsiteX98" fmla="*/ 8253181 w 12193149"/>
              <a:gd name="connsiteY98" fmla="*/ 2015862 h 2344739"/>
              <a:gd name="connsiteX99" fmla="*/ 8246982 w 12193149"/>
              <a:gd name="connsiteY99" fmla="*/ 2028854 h 2344739"/>
              <a:gd name="connsiteX100" fmla="*/ 8091420 w 12193149"/>
              <a:gd name="connsiteY100" fmla="*/ 2075015 h 2344739"/>
              <a:gd name="connsiteX101" fmla="*/ 7906555 w 12193149"/>
              <a:gd name="connsiteY101" fmla="*/ 2116988 h 2344739"/>
              <a:gd name="connsiteX102" fmla="*/ 7719893 w 12193149"/>
              <a:gd name="connsiteY102" fmla="*/ 2142703 h 2344739"/>
              <a:gd name="connsiteX103" fmla="*/ 7615495 w 12193149"/>
              <a:gd name="connsiteY103" fmla="*/ 2139232 h 2344739"/>
              <a:gd name="connsiteX104" fmla="*/ 7528691 w 12193149"/>
              <a:gd name="connsiteY104" fmla="*/ 2145060 h 2344739"/>
              <a:gd name="connsiteX105" fmla="*/ 7520719 w 12193149"/>
              <a:gd name="connsiteY105" fmla="*/ 2147613 h 2344739"/>
              <a:gd name="connsiteX106" fmla="*/ 7508559 w 12193149"/>
              <a:gd name="connsiteY106" fmla="*/ 2148948 h 2344739"/>
              <a:gd name="connsiteX107" fmla="*/ 7508188 w 12193149"/>
              <a:gd name="connsiteY107" fmla="*/ 2148621 h 2344739"/>
              <a:gd name="connsiteX108" fmla="*/ 7496943 w 12193149"/>
              <a:gd name="connsiteY108" fmla="*/ 2150573 h 2344739"/>
              <a:gd name="connsiteX109" fmla="*/ 7406539 w 12193149"/>
              <a:gd name="connsiteY109" fmla="*/ 2142468 h 2344739"/>
              <a:gd name="connsiteX110" fmla="*/ 7219707 w 12193149"/>
              <a:gd name="connsiteY110" fmla="*/ 2156680 h 2344739"/>
              <a:gd name="connsiteX111" fmla="*/ 7202249 w 12193149"/>
              <a:gd name="connsiteY111" fmla="*/ 2161230 h 2344739"/>
              <a:gd name="connsiteX112" fmla="*/ 7198152 w 12193149"/>
              <a:gd name="connsiteY112" fmla="*/ 2166588 h 2344739"/>
              <a:gd name="connsiteX113" fmla="*/ 7171956 w 12193149"/>
              <a:gd name="connsiteY113" fmla="*/ 2171236 h 2344739"/>
              <a:gd name="connsiteX114" fmla="*/ 7098136 w 12193149"/>
              <a:gd name="connsiteY114" fmla="*/ 2183464 h 2344739"/>
              <a:gd name="connsiteX115" fmla="*/ 7019644 w 12193149"/>
              <a:gd name="connsiteY115" fmla="*/ 2183090 h 2344739"/>
              <a:gd name="connsiteX116" fmla="*/ 6905294 w 12193149"/>
              <a:gd name="connsiteY116" fmla="*/ 2212596 h 2344739"/>
              <a:gd name="connsiteX117" fmla="*/ 6709370 w 12193149"/>
              <a:gd name="connsiteY117" fmla="*/ 2240551 h 2344739"/>
              <a:gd name="connsiteX118" fmla="*/ 6550602 w 12193149"/>
              <a:gd name="connsiteY118" fmla="*/ 2269327 h 2344739"/>
              <a:gd name="connsiteX119" fmla="*/ 6318708 w 12193149"/>
              <a:gd name="connsiteY119" fmla="*/ 2316127 h 2344739"/>
              <a:gd name="connsiteX120" fmla="*/ 6169822 w 12193149"/>
              <a:gd name="connsiteY120" fmla="*/ 2318214 h 2344739"/>
              <a:gd name="connsiteX121" fmla="*/ 6074996 w 12193149"/>
              <a:gd name="connsiteY121" fmla="*/ 2338676 h 2344739"/>
              <a:gd name="connsiteX122" fmla="*/ 6069677 w 12193149"/>
              <a:gd name="connsiteY122" fmla="*/ 2337139 h 2344739"/>
              <a:gd name="connsiteX123" fmla="*/ 6049786 w 12193149"/>
              <a:gd name="connsiteY123" fmla="*/ 2337822 h 2344739"/>
              <a:gd name="connsiteX124" fmla="*/ 6042433 w 12193149"/>
              <a:gd name="connsiteY124" fmla="*/ 2329473 h 2344739"/>
              <a:gd name="connsiteX125" fmla="*/ 6011238 w 12193149"/>
              <a:gd name="connsiteY125" fmla="*/ 2324380 h 2344739"/>
              <a:gd name="connsiteX126" fmla="*/ 5958523 w 12193149"/>
              <a:gd name="connsiteY126" fmla="*/ 2328024 h 2344739"/>
              <a:gd name="connsiteX127" fmla="*/ 5760067 w 12193149"/>
              <a:gd name="connsiteY127" fmla="*/ 2343716 h 2344739"/>
              <a:gd name="connsiteX128" fmla="*/ 5628108 w 12193149"/>
              <a:gd name="connsiteY128" fmla="*/ 2344739 h 2344739"/>
              <a:gd name="connsiteX129" fmla="*/ 5472054 w 12193149"/>
              <a:gd name="connsiteY129" fmla="*/ 2330719 h 2344739"/>
              <a:gd name="connsiteX130" fmla="*/ 5433909 w 12193149"/>
              <a:gd name="connsiteY130" fmla="*/ 2319466 h 2344739"/>
              <a:gd name="connsiteX131" fmla="*/ 5382817 w 12193149"/>
              <a:gd name="connsiteY131" fmla="*/ 2301764 h 2344739"/>
              <a:gd name="connsiteX132" fmla="*/ 5262912 w 12193149"/>
              <a:gd name="connsiteY132" fmla="*/ 2281347 h 2344739"/>
              <a:gd name="connsiteX133" fmla="*/ 5224109 w 12193149"/>
              <a:gd name="connsiteY133" fmla="*/ 2270223 h 2344739"/>
              <a:gd name="connsiteX134" fmla="*/ 5175808 w 12193149"/>
              <a:gd name="connsiteY134" fmla="*/ 2267233 h 2344739"/>
              <a:gd name="connsiteX135" fmla="*/ 5157702 w 12193149"/>
              <a:gd name="connsiteY135" fmla="*/ 2260010 h 2344739"/>
              <a:gd name="connsiteX136" fmla="*/ 5143747 w 12193149"/>
              <a:gd name="connsiteY136" fmla="*/ 2256610 h 2344739"/>
              <a:gd name="connsiteX137" fmla="*/ 5140744 w 12193149"/>
              <a:gd name="connsiteY137" fmla="*/ 2254509 h 2344739"/>
              <a:gd name="connsiteX138" fmla="*/ 5122807 w 12193149"/>
              <a:gd name="connsiteY138" fmla="*/ 2243656 h 2344739"/>
              <a:gd name="connsiteX139" fmla="*/ 5066938 w 12193149"/>
              <a:gd name="connsiteY139" fmla="*/ 2250227 h 2344739"/>
              <a:gd name="connsiteX140" fmla="*/ 5012662 w 12193149"/>
              <a:gd name="connsiteY140" fmla="*/ 2233846 h 2344739"/>
              <a:gd name="connsiteX141" fmla="*/ 4841589 w 12193149"/>
              <a:gd name="connsiteY141" fmla="*/ 2209829 h 2344739"/>
              <a:gd name="connsiteX142" fmla="*/ 4763595 w 12193149"/>
              <a:gd name="connsiteY142" fmla="*/ 2182061 h 2344739"/>
              <a:gd name="connsiteX143" fmla="*/ 4724334 w 12193149"/>
              <a:gd name="connsiteY143" fmla="*/ 2173047 h 2344739"/>
              <a:gd name="connsiteX144" fmla="*/ 4722324 w 12193149"/>
              <a:gd name="connsiteY144" fmla="*/ 2172298 h 2344739"/>
              <a:gd name="connsiteX145" fmla="*/ 4723259 w 12193149"/>
              <a:gd name="connsiteY145" fmla="*/ 2172087 h 2344739"/>
              <a:gd name="connsiteX146" fmla="*/ 4718350 w 12193149"/>
              <a:gd name="connsiteY146" fmla="*/ 2170817 h 2344739"/>
              <a:gd name="connsiteX147" fmla="*/ 4722324 w 12193149"/>
              <a:gd name="connsiteY147" fmla="*/ 2172298 h 2344739"/>
              <a:gd name="connsiteX148" fmla="*/ 4716674 w 12193149"/>
              <a:gd name="connsiteY148" fmla="*/ 2173573 h 2344739"/>
              <a:gd name="connsiteX149" fmla="*/ 4516962 w 12193149"/>
              <a:gd name="connsiteY149" fmla="*/ 2163671 h 2344739"/>
              <a:gd name="connsiteX150" fmla="*/ 4429691 w 12193149"/>
              <a:gd name="connsiteY150" fmla="*/ 2153020 h 2344739"/>
              <a:gd name="connsiteX151" fmla="*/ 4364023 w 12193149"/>
              <a:gd name="connsiteY151" fmla="*/ 2151674 h 2344739"/>
              <a:gd name="connsiteX152" fmla="*/ 4318114 w 12193149"/>
              <a:gd name="connsiteY152" fmla="*/ 2158289 h 2344739"/>
              <a:gd name="connsiteX153" fmla="*/ 4316258 w 12193149"/>
              <a:gd name="connsiteY153" fmla="*/ 2156948 h 2344739"/>
              <a:gd name="connsiteX154" fmla="*/ 4296292 w 12193149"/>
              <a:gd name="connsiteY154" fmla="*/ 2155069 h 2344739"/>
              <a:gd name="connsiteX155" fmla="*/ 4291212 w 12193149"/>
              <a:gd name="connsiteY155" fmla="*/ 2157986 h 2344739"/>
              <a:gd name="connsiteX156" fmla="*/ 4277290 w 12193149"/>
              <a:gd name="connsiteY156" fmla="*/ 2157740 h 2344739"/>
              <a:gd name="connsiteX157" fmla="*/ 4249265 w 12193149"/>
              <a:gd name="connsiteY157" fmla="*/ 2160064 h 2344739"/>
              <a:gd name="connsiteX158" fmla="*/ 4203199 w 12193149"/>
              <a:gd name="connsiteY158" fmla="*/ 2157269 h 2344739"/>
              <a:gd name="connsiteX159" fmla="*/ 4202893 w 12193149"/>
              <a:gd name="connsiteY159" fmla="*/ 2156010 h 2344739"/>
              <a:gd name="connsiteX160" fmla="*/ 4192396 w 12193149"/>
              <a:gd name="connsiteY160" fmla="*/ 2150376 h 2344739"/>
              <a:gd name="connsiteX161" fmla="*/ 4143893 w 12193149"/>
              <a:gd name="connsiteY161" fmla="*/ 2134511 h 2344739"/>
              <a:gd name="connsiteX162" fmla="*/ 4084245 w 12193149"/>
              <a:gd name="connsiteY162" fmla="*/ 2107978 h 2344739"/>
              <a:gd name="connsiteX163" fmla="*/ 4075694 w 12193149"/>
              <a:gd name="connsiteY163" fmla="*/ 2107143 h 2344739"/>
              <a:gd name="connsiteX164" fmla="*/ 4075575 w 12193149"/>
              <a:gd name="connsiteY164" fmla="*/ 2106844 h 2344739"/>
              <a:gd name="connsiteX165" fmla="*/ 4066658 w 12193149"/>
              <a:gd name="connsiteY165" fmla="*/ 2105400 h 2344739"/>
              <a:gd name="connsiteX166" fmla="*/ 4060102 w 12193149"/>
              <a:gd name="connsiteY166" fmla="*/ 2105618 h 2344739"/>
              <a:gd name="connsiteX167" fmla="*/ 4043512 w 12193149"/>
              <a:gd name="connsiteY167" fmla="*/ 2103997 h 2344739"/>
              <a:gd name="connsiteX168" fmla="*/ 4038145 w 12193149"/>
              <a:gd name="connsiteY168" fmla="*/ 2101563 h 2344739"/>
              <a:gd name="connsiteX169" fmla="*/ 4036511 w 12193149"/>
              <a:gd name="connsiteY169" fmla="*/ 2097896 h 2344739"/>
              <a:gd name="connsiteX170" fmla="*/ 4034926 w 12193149"/>
              <a:gd name="connsiteY170" fmla="*/ 2098131 h 2344739"/>
              <a:gd name="connsiteX171" fmla="*/ 4005686 w 12193149"/>
              <a:gd name="connsiteY171" fmla="*/ 2085563 h 2344739"/>
              <a:gd name="connsiteX172" fmla="*/ 3937994 w 12193149"/>
              <a:gd name="connsiteY172" fmla="*/ 2068106 h 2344739"/>
              <a:gd name="connsiteX173" fmla="*/ 3898423 w 12193149"/>
              <a:gd name="connsiteY173" fmla="*/ 2062451 h 2344739"/>
              <a:gd name="connsiteX174" fmla="*/ 3790908 w 12193149"/>
              <a:gd name="connsiteY174" fmla="*/ 2042213 h 2344739"/>
              <a:gd name="connsiteX175" fmla="*/ 3683661 w 12193149"/>
              <a:gd name="connsiteY175" fmla="*/ 2018290 h 2344739"/>
              <a:gd name="connsiteX176" fmla="*/ 3611183 w 12193149"/>
              <a:gd name="connsiteY176" fmla="*/ 1986019 h 2344739"/>
              <a:gd name="connsiteX177" fmla="*/ 3605003 w 12193149"/>
              <a:gd name="connsiteY177" fmla="*/ 1987381 h 2344739"/>
              <a:gd name="connsiteX178" fmla="*/ 3595884 w 12193149"/>
              <a:gd name="connsiteY178" fmla="*/ 1987545 h 2344739"/>
              <a:gd name="connsiteX179" fmla="*/ 3595649 w 12193149"/>
              <a:gd name="connsiteY179" fmla="*/ 1987276 h 2344739"/>
              <a:gd name="connsiteX180" fmla="*/ 3587126 w 12193149"/>
              <a:gd name="connsiteY180" fmla="*/ 1987966 h 2344739"/>
              <a:gd name="connsiteX181" fmla="*/ 3537283 w 12193149"/>
              <a:gd name="connsiteY181" fmla="*/ 1978267 h 2344739"/>
              <a:gd name="connsiteX182" fmla="*/ 3474371 w 12193149"/>
              <a:gd name="connsiteY182" fmla="*/ 1974606 h 2344739"/>
              <a:gd name="connsiteX183" fmla="*/ 3401876 w 12193149"/>
              <a:gd name="connsiteY183" fmla="*/ 1962558 h 2344739"/>
              <a:gd name="connsiteX184" fmla="*/ 3365036 w 12193149"/>
              <a:gd name="connsiteY184" fmla="*/ 1979510 h 2344739"/>
              <a:gd name="connsiteX185" fmla="*/ 3345174 w 12193149"/>
              <a:gd name="connsiteY185" fmla="*/ 1981192 h 2344739"/>
              <a:gd name="connsiteX186" fmla="*/ 3342846 w 12193149"/>
              <a:gd name="connsiteY186" fmla="*/ 1980217 h 2344739"/>
              <a:gd name="connsiteX187" fmla="*/ 3263504 w 12193149"/>
              <a:gd name="connsiteY187" fmla="*/ 1986094 h 2344739"/>
              <a:gd name="connsiteX188" fmla="*/ 3143704 w 12193149"/>
              <a:gd name="connsiteY188" fmla="*/ 1993869 h 2344739"/>
              <a:gd name="connsiteX189" fmla="*/ 3031439 w 12193149"/>
              <a:gd name="connsiteY189" fmla="*/ 1996512 h 2344739"/>
              <a:gd name="connsiteX190" fmla="*/ 2782717 w 12193149"/>
              <a:gd name="connsiteY190" fmla="*/ 2018333 h 2344739"/>
              <a:gd name="connsiteX191" fmla="*/ 2647675 w 12193149"/>
              <a:gd name="connsiteY191" fmla="*/ 2028869 h 2344739"/>
              <a:gd name="connsiteX192" fmla="*/ 2569176 w 12193149"/>
              <a:gd name="connsiteY192" fmla="*/ 2002628 h 2344739"/>
              <a:gd name="connsiteX193" fmla="*/ 2444403 w 12193149"/>
              <a:gd name="connsiteY193" fmla="*/ 2016529 h 2344739"/>
              <a:gd name="connsiteX194" fmla="*/ 2316260 w 12193149"/>
              <a:gd name="connsiteY194" fmla="*/ 2024996 h 2344739"/>
              <a:gd name="connsiteX195" fmla="*/ 2209726 w 12193149"/>
              <a:gd name="connsiteY195" fmla="*/ 2019763 h 2344739"/>
              <a:gd name="connsiteX196" fmla="*/ 2095813 w 12193149"/>
              <a:gd name="connsiteY196" fmla="*/ 2003052 h 2344739"/>
              <a:gd name="connsiteX197" fmla="*/ 1998504 w 12193149"/>
              <a:gd name="connsiteY197" fmla="*/ 1995032 h 2344739"/>
              <a:gd name="connsiteX198" fmla="*/ 1929320 w 12193149"/>
              <a:gd name="connsiteY198" fmla="*/ 2016977 h 2344739"/>
              <a:gd name="connsiteX199" fmla="*/ 1922798 w 12193149"/>
              <a:gd name="connsiteY199" fmla="*/ 2012146 h 2344739"/>
              <a:gd name="connsiteX200" fmla="*/ 1874228 w 12193149"/>
              <a:gd name="connsiteY200" fmla="*/ 2013741 h 2344739"/>
              <a:gd name="connsiteX201" fmla="*/ 1787803 w 12193149"/>
              <a:gd name="connsiteY201" fmla="*/ 2041363 h 2344739"/>
              <a:gd name="connsiteX202" fmla="*/ 1739352 w 12193149"/>
              <a:gd name="connsiteY202" fmla="*/ 2036312 h 2344739"/>
              <a:gd name="connsiteX203" fmla="*/ 1676219 w 12193149"/>
              <a:gd name="connsiteY203" fmla="*/ 2019963 h 2344739"/>
              <a:gd name="connsiteX204" fmla="*/ 1609817 w 12193149"/>
              <a:gd name="connsiteY204" fmla="*/ 2013066 h 2344739"/>
              <a:gd name="connsiteX205" fmla="*/ 1497258 w 12193149"/>
              <a:gd name="connsiteY205" fmla="*/ 1987476 h 2344739"/>
              <a:gd name="connsiteX206" fmla="*/ 1151127 w 12193149"/>
              <a:gd name="connsiteY206" fmla="*/ 1938041 h 2344739"/>
              <a:gd name="connsiteX207" fmla="*/ 859417 w 12193149"/>
              <a:gd name="connsiteY207" fmla="*/ 1928608 h 2344739"/>
              <a:gd name="connsiteX208" fmla="*/ 838688 w 12193149"/>
              <a:gd name="connsiteY208" fmla="*/ 1929821 h 2344739"/>
              <a:gd name="connsiteX209" fmla="*/ 817957 w 12193149"/>
              <a:gd name="connsiteY209" fmla="*/ 1927857 h 2344739"/>
              <a:gd name="connsiteX210" fmla="*/ 812654 w 12193149"/>
              <a:gd name="connsiteY210" fmla="*/ 1930751 h 2344739"/>
              <a:gd name="connsiteX211" fmla="*/ 721195 w 12193149"/>
              <a:gd name="connsiteY211" fmla="*/ 1929661 h 2344739"/>
              <a:gd name="connsiteX212" fmla="*/ 720890 w 12193149"/>
              <a:gd name="connsiteY212" fmla="*/ 1928399 h 2344739"/>
              <a:gd name="connsiteX213" fmla="*/ 710023 w 12193149"/>
              <a:gd name="connsiteY213" fmla="*/ 1922722 h 2344739"/>
              <a:gd name="connsiteX214" fmla="*/ 597940 w 12193149"/>
              <a:gd name="connsiteY214" fmla="*/ 1879864 h 2344739"/>
              <a:gd name="connsiteX215" fmla="*/ 579683 w 12193149"/>
              <a:gd name="connsiteY215" fmla="*/ 1877212 h 2344739"/>
              <a:gd name="connsiteX216" fmla="*/ 572865 w 12193149"/>
              <a:gd name="connsiteY216" fmla="*/ 1877401 h 2344739"/>
              <a:gd name="connsiteX217" fmla="*/ 446247 w 12193149"/>
              <a:gd name="connsiteY217" fmla="*/ 1839371 h 2344739"/>
              <a:gd name="connsiteX218" fmla="*/ 405163 w 12193149"/>
              <a:gd name="connsiteY218" fmla="*/ 1833548 h 2344739"/>
              <a:gd name="connsiteX219" fmla="*/ 293583 w 12193149"/>
              <a:gd name="connsiteY219" fmla="*/ 1812852 h 2344739"/>
              <a:gd name="connsiteX220" fmla="*/ 119529 w 12193149"/>
              <a:gd name="connsiteY220" fmla="*/ 1761047 h 2344739"/>
              <a:gd name="connsiteX221" fmla="*/ 16674 w 12193149"/>
              <a:gd name="connsiteY221" fmla="*/ 1758191 h 2344739"/>
              <a:gd name="connsiteX222" fmla="*/ 1150 w 12193149"/>
              <a:gd name="connsiteY222" fmla="*/ 1752722 h 2344739"/>
              <a:gd name="connsiteX223" fmla="*/ 1148 w 12193149"/>
              <a:gd name="connsiteY223" fmla="*/ 222213 h 2344739"/>
              <a:gd name="connsiteX224" fmla="*/ 1148 w 12193149"/>
              <a:gd name="connsiteY224"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90394 w 12193149"/>
              <a:gd name="connsiteY68" fmla="*/ 1912467 h 2344739"/>
              <a:gd name="connsiteX69" fmla="*/ 9114960 w 12193149"/>
              <a:gd name="connsiteY69" fmla="*/ 1919069 h 2344739"/>
              <a:gd name="connsiteX70" fmla="*/ 9054601 w 12193149"/>
              <a:gd name="connsiteY70" fmla="*/ 1910755 h 2344739"/>
              <a:gd name="connsiteX71" fmla="*/ 9006634 w 12193149"/>
              <a:gd name="connsiteY71" fmla="*/ 1914040 h 2344739"/>
              <a:gd name="connsiteX72" fmla="*/ 9006349 w 12193149"/>
              <a:gd name="connsiteY72" fmla="*/ 1913800 h 2344739"/>
              <a:gd name="connsiteX73" fmla="*/ 8997380 w 12193149"/>
              <a:gd name="connsiteY73" fmla="*/ 1915011 h 2344739"/>
              <a:gd name="connsiteX74" fmla="*/ 8991542 w 12193149"/>
              <a:gd name="connsiteY74" fmla="*/ 1917072 h 2344739"/>
              <a:gd name="connsiteX75" fmla="*/ 8975485 w 12193149"/>
              <a:gd name="connsiteY75" fmla="*/ 1920298 h 2344739"/>
              <a:gd name="connsiteX76" fmla="*/ 8969159 w 12193149"/>
              <a:gd name="connsiteY76" fmla="*/ 1919598 h 2344739"/>
              <a:gd name="connsiteX77" fmla="*/ 8964196 w 12193149"/>
              <a:gd name="connsiteY77" fmla="*/ 1917373 h 2344739"/>
              <a:gd name="connsiteX78" fmla="*/ 8930136 w 12193149"/>
              <a:gd name="connsiteY78" fmla="*/ 1914185 h 2344739"/>
              <a:gd name="connsiteX79" fmla="*/ 8753592 w 12193149"/>
              <a:gd name="connsiteY79" fmla="*/ 1933417 h 2344739"/>
              <a:gd name="connsiteX80" fmla="*/ 8708995 w 12193149"/>
              <a:gd name="connsiteY80" fmla="*/ 1935518 h 2344739"/>
              <a:gd name="connsiteX81" fmla="*/ 8597219 w 12193149"/>
              <a:gd name="connsiteY81" fmla="*/ 1944090 h 2344739"/>
              <a:gd name="connsiteX82" fmla="*/ 8526378 w 12193149"/>
              <a:gd name="connsiteY82" fmla="*/ 1929248 h 2344739"/>
              <a:gd name="connsiteX83" fmla="*/ 8512131 w 12193149"/>
              <a:gd name="connsiteY83" fmla="*/ 1935163 h 2344739"/>
              <a:gd name="connsiteX84" fmla="*/ 8507315 w 12193149"/>
              <a:gd name="connsiteY84" fmla="*/ 1938164 h 2344739"/>
              <a:gd name="connsiteX85" fmla="*/ 8499116 w 12193149"/>
              <a:gd name="connsiteY85" fmla="*/ 1940902 h 2344739"/>
              <a:gd name="connsiteX86" fmla="*/ 8498742 w 12193149"/>
              <a:gd name="connsiteY86" fmla="*/ 1940723 h 2344739"/>
              <a:gd name="connsiteX87" fmla="*/ 8491397 w 12193149"/>
              <a:gd name="connsiteY87" fmla="*/ 1943773 h 2344739"/>
              <a:gd name="connsiteX88" fmla="*/ 8368330 w 12193149"/>
              <a:gd name="connsiteY88" fmla="*/ 1957815 h 2344739"/>
              <a:gd name="connsiteX89" fmla="*/ 8354947 w 12193149"/>
              <a:gd name="connsiteY89" fmla="*/ 1958009 h 2344739"/>
              <a:gd name="connsiteX90" fmla="*/ 8321252 w 12193149"/>
              <a:gd name="connsiteY90" fmla="*/ 1974587 h 2344739"/>
              <a:gd name="connsiteX91" fmla="*/ 8315581 w 12193149"/>
              <a:gd name="connsiteY91" fmla="*/ 1974913 h 2344739"/>
              <a:gd name="connsiteX92" fmla="*/ 8296322 w 12193149"/>
              <a:gd name="connsiteY92" fmla="*/ 1988808 h 2344739"/>
              <a:gd name="connsiteX93" fmla="*/ 8285424 w 12193149"/>
              <a:gd name="connsiteY93" fmla="*/ 1994631 h 2344739"/>
              <a:gd name="connsiteX94" fmla="*/ 8284298 w 12193149"/>
              <a:gd name="connsiteY94" fmla="*/ 1999074 h 2344739"/>
              <a:gd name="connsiteX95" fmla="*/ 8267224 w 12193149"/>
              <a:gd name="connsiteY95" fmla="*/ 2006249 h 2344739"/>
              <a:gd name="connsiteX96" fmla="*/ 8264525 w 12193149"/>
              <a:gd name="connsiteY96" fmla="*/ 2006019 h 2344739"/>
              <a:gd name="connsiteX97" fmla="*/ 8253181 w 12193149"/>
              <a:gd name="connsiteY97" fmla="*/ 2015862 h 2344739"/>
              <a:gd name="connsiteX98" fmla="*/ 8246982 w 12193149"/>
              <a:gd name="connsiteY98" fmla="*/ 2028854 h 2344739"/>
              <a:gd name="connsiteX99" fmla="*/ 8091420 w 12193149"/>
              <a:gd name="connsiteY99" fmla="*/ 2075015 h 2344739"/>
              <a:gd name="connsiteX100" fmla="*/ 7906555 w 12193149"/>
              <a:gd name="connsiteY100" fmla="*/ 2116988 h 2344739"/>
              <a:gd name="connsiteX101" fmla="*/ 7719893 w 12193149"/>
              <a:gd name="connsiteY101" fmla="*/ 2142703 h 2344739"/>
              <a:gd name="connsiteX102" fmla="*/ 7615495 w 12193149"/>
              <a:gd name="connsiteY102" fmla="*/ 2139232 h 2344739"/>
              <a:gd name="connsiteX103" fmla="*/ 7528691 w 12193149"/>
              <a:gd name="connsiteY103" fmla="*/ 2145060 h 2344739"/>
              <a:gd name="connsiteX104" fmla="*/ 7520719 w 12193149"/>
              <a:gd name="connsiteY104" fmla="*/ 2147613 h 2344739"/>
              <a:gd name="connsiteX105" fmla="*/ 7508559 w 12193149"/>
              <a:gd name="connsiteY105" fmla="*/ 2148948 h 2344739"/>
              <a:gd name="connsiteX106" fmla="*/ 7508188 w 12193149"/>
              <a:gd name="connsiteY106" fmla="*/ 2148621 h 2344739"/>
              <a:gd name="connsiteX107" fmla="*/ 7496943 w 12193149"/>
              <a:gd name="connsiteY107" fmla="*/ 2150573 h 2344739"/>
              <a:gd name="connsiteX108" fmla="*/ 7406539 w 12193149"/>
              <a:gd name="connsiteY108" fmla="*/ 2142468 h 2344739"/>
              <a:gd name="connsiteX109" fmla="*/ 7219707 w 12193149"/>
              <a:gd name="connsiteY109" fmla="*/ 2156680 h 2344739"/>
              <a:gd name="connsiteX110" fmla="*/ 7202249 w 12193149"/>
              <a:gd name="connsiteY110" fmla="*/ 2161230 h 2344739"/>
              <a:gd name="connsiteX111" fmla="*/ 7198152 w 12193149"/>
              <a:gd name="connsiteY111" fmla="*/ 2166588 h 2344739"/>
              <a:gd name="connsiteX112" fmla="*/ 7171956 w 12193149"/>
              <a:gd name="connsiteY112" fmla="*/ 2171236 h 2344739"/>
              <a:gd name="connsiteX113" fmla="*/ 7098136 w 12193149"/>
              <a:gd name="connsiteY113" fmla="*/ 2183464 h 2344739"/>
              <a:gd name="connsiteX114" fmla="*/ 7019644 w 12193149"/>
              <a:gd name="connsiteY114" fmla="*/ 2183090 h 2344739"/>
              <a:gd name="connsiteX115" fmla="*/ 6905294 w 12193149"/>
              <a:gd name="connsiteY115" fmla="*/ 2212596 h 2344739"/>
              <a:gd name="connsiteX116" fmla="*/ 6709370 w 12193149"/>
              <a:gd name="connsiteY116" fmla="*/ 2240551 h 2344739"/>
              <a:gd name="connsiteX117" fmla="*/ 6550602 w 12193149"/>
              <a:gd name="connsiteY117" fmla="*/ 2269327 h 2344739"/>
              <a:gd name="connsiteX118" fmla="*/ 6318708 w 12193149"/>
              <a:gd name="connsiteY118" fmla="*/ 2316127 h 2344739"/>
              <a:gd name="connsiteX119" fmla="*/ 6169822 w 12193149"/>
              <a:gd name="connsiteY119" fmla="*/ 2318214 h 2344739"/>
              <a:gd name="connsiteX120" fmla="*/ 6074996 w 12193149"/>
              <a:gd name="connsiteY120" fmla="*/ 2338676 h 2344739"/>
              <a:gd name="connsiteX121" fmla="*/ 6069677 w 12193149"/>
              <a:gd name="connsiteY121" fmla="*/ 2337139 h 2344739"/>
              <a:gd name="connsiteX122" fmla="*/ 6049786 w 12193149"/>
              <a:gd name="connsiteY122" fmla="*/ 2337822 h 2344739"/>
              <a:gd name="connsiteX123" fmla="*/ 6042433 w 12193149"/>
              <a:gd name="connsiteY123" fmla="*/ 2329473 h 2344739"/>
              <a:gd name="connsiteX124" fmla="*/ 6011238 w 12193149"/>
              <a:gd name="connsiteY124" fmla="*/ 2324380 h 2344739"/>
              <a:gd name="connsiteX125" fmla="*/ 5958523 w 12193149"/>
              <a:gd name="connsiteY125" fmla="*/ 2328024 h 2344739"/>
              <a:gd name="connsiteX126" fmla="*/ 5760067 w 12193149"/>
              <a:gd name="connsiteY126" fmla="*/ 2343716 h 2344739"/>
              <a:gd name="connsiteX127" fmla="*/ 5628108 w 12193149"/>
              <a:gd name="connsiteY127" fmla="*/ 2344739 h 2344739"/>
              <a:gd name="connsiteX128" fmla="*/ 5472054 w 12193149"/>
              <a:gd name="connsiteY128" fmla="*/ 2330719 h 2344739"/>
              <a:gd name="connsiteX129" fmla="*/ 5433909 w 12193149"/>
              <a:gd name="connsiteY129" fmla="*/ 2319466 h 2344739"/>
              <a:gd name="connsiteX130" fmla="*/ 5382817 w 12193149"/>
              <a:gd name="connsiteY130" fmla="*/ 2301764 h 2344739"/>
              <a:gd name="connsiteX131" fmla="*/ 5262912 w 12193149"/>
              <a:gd name="connsiteY131" fmla="*/ 2281347 h 2344739"/>
              <a:gd name="connsiteX132" fmla="*/ 5224109 w 12193149"/>
              <a:gd name="connsiteY132" fmla="*/ 2270223 h 2344739"/>
              <a:gd name="connsiteX133" fmla="*/ 5175808 w 12193149"/>
              <a:gd name="connsiteY133" fmla="*/ 2267233 h 2344739"/>
              <a:gd name="connsiteX134" fmla="*/ 5157702 w 12193149"/>
              <a:gd name="connsiteY134" fmla="*/ 2260010 h 2344739"/>
              <a:gd name="connsiteX135" fmla="*/ 5143747 w 12193149"/>
              <a:gd name="connsiteY135" fmla="*/ 2256610 h 2344739"/>
              <a:gd name="connsiteX136" fmla="*/ 5140744 w 12193149"/>
              <a:gd name="connsiteY136" fmla="*/ 2254509 h 2344739"/>
              <a:gd name="connsiteX137" fmla="*/ 5122807 w 12193149"/>
              <a:gd name="connsiteY137" fmla="*/ 2243656 h 2344739"/>
              <a:gd name="connsiteX138" fmla="*/ 5066938 w 12193149"/>
              <a:gd name="connsiteY138" fmla="*/ 2250227 h 2344739"/>
              <a:gd name="connsiteX139" fmla="*/ 5012662 w 12193149"/>
              <a:gd name="connsiteY139" fmla="*/ 2233846 h 2344739"/>
              <a:gd name="connsiteX140" fmla="*/ 4841589 w 12193149"/>
              <a:gd name="connsiteY140" fmla="*/ 2209829 h 2344739"/>
              <a:gd name="connsiteX141" fmla="*/ 4763595 w 12193149"/>
              <a:gd name="connsiteY141" fmla="*/ 2182061 h 2344739"/>
              <a:gd name="connsiteX142" fmla="*/ 4724334 w 12193149"/>
              <a:gd name="connsiteY142" fmla="*/ 2173047 h 2344739"/>
              <a:gd name="connsiteX143" fmla="*/ 4722324 w 12193149"/>
              <a:gd name="connsiteY143" fmla="*/ 2172298 h 2344739"/>
              <a:gd name="connsiteX144" fmla="*/ 4723259 w 12193149"/>
              <a:gd name="connsiteY144" fmla="*/ 2172087 h 2344739"/>
              <a:gd name="connsiteX145" fmla="*/ 4718350 w 12193149"/>
              <a:gd name="connsiteY145" fmla="*/ 2170817 h 2344739"/>
              <a:gd name="connsiteX146" fmla="*/ 4722324 w 12193149"/>
              <a:gd name="connsiteY146" fmla="*/ 2172298 h 2344739"/>
              <a:gd name="connsiteX147" fmla="*/ 4716674 w 12193149"/>
              <a:gd name="connsiteY147" fmla="*/ 2173573 h 2344739"/>
              <a:gd name="connsiteX148" fmla="*/ 4516962 w 12193149"/>
              <a:gd name="connsiteY148" fmla="*/ 2163671 h 2344739"/>
              <a:gd name="connsiteX149" fmla="*/ 4429691 w 12193149"/>
              <a:gd name="connsiteY149" fmla="*/ 2153020 h 2344739"/>
              <a:gd name="connsiteX150" fmla="*/ 4364023 w 12193149"/>
              <a:gd name="connsiteY150" fmla="*/ 2151674 h 2344739"/>
              <a:gd name="connsiteX151" fmla="*/ 4318114 w 12193149"/>
              <a:gd name="connsiteY151" fmla="*/ 2158289 h 2344739"/>
              <a:gd name="connsiteX152" fmla="*/ 4316258 w 12193149"/>
              <a:gd name="connsiteY152" fmla="*/ 2156948 h 2344739"/>
              <a:gd name="connsiteX153" fmla="*/ 4296292 w 12193149"/>
              <a:gd name="connsiteY153" fmla="*/ 2155069 h 2344739"/>
              <a:gd name="connsiteX154" fmla="*/ 4291212 w 12193149"/>
              <a:gd name="connsiteY154" fmla="*/ 2157986 h 2344739"/>
              <a:gd name="connsiteX155" fmla="*/ 4277290 w 12193149"/>
              <a:gd name="connsiteY155" fmla="*/ 2157740 h 2344739"/>
              <a:gd name="connsiteX156" fmla="*/ 4249265 w 12193149"/>
              <a:gd name="connsiteY156" fmla="*/ 2160064 h 2344739"/>
              <a:gd name="connsiteX157" fmla="*/ 4203199 w 12193149"/>
              <a:gd name="connsiteY157" fmla="*/ 2157269 h 2344739"/>
              <a:gd name="connsiteX158" fmla="*/ 4202893 w 12193149"/>
              <a:gd name="connsiteY158" fmla="*/ 2156010 h 2344739"/>
              <a:gd name="connsiteX159" fmla="*/ 4192396 w 12193149"/>
              <a:gd name="connsiteY159" fmla="*/ 2150376 h 2344739"/>
              <a:gd name="connsiteX160" fmla="*/ 4143893 w 12193149"/>
              <a:gd name="connsiteY160" fmla="*/ 2134511 h 2344739"/>
              <a:gd name="connsiteX161" fmla="*/ 4084245 w 12193149"/>
              <a:gd name="connsiteY161" fmla="*/ 2107978 h 2344739"/>
              <a:gd name="connsiteX162" fmla="*/ 4075694 w 12193149"/>
              <a:gd name="connsiteY162" fmla="*/ 2107143 h 2344739"/>
              <a:gd name="connsiteX163" fmla="*/ 4075575 w 12193149"/>
              <a:gd name="connsiteY163" fmla="*/ 2106844 h 2344739"/>
              <a:gd name="connsiteX164" fmla="*/ 4066658 w 12193149"/>
              <a:gd name="connsiteY164" fmla="*/ 2105400 h 2344739"/>
              <a:gd name="connsiteX165" fmla="*/ 4060102 w 12193149"/>
              <a:gd name="connsiteY165" fmla="*/ 2105618 h 2344739"/>
              <a:gd name="connsiteX166" fmla="*/ 4043512 w 12193149"/>
              <a:gd name="connsiteY166" fmla="*/ 2103997 h 2344739"/>
              <a:gd name="connsiteX167" fmla="*/ 4038145 w 12193149"/>
              <a:gd name="connsiteY167" fmla="*/ 2101563 h 2344739"/>
              <a:gd name="connsiteX168" fmla="*/ 4036511 w 12193149"/>
              <a:gd name="connsiteY168" fmla="*/ 2097896 h 2344739"/>
              <a:gd name="connsiteX169" fmla="*/ 4034926 w 12193149"/>
              <a:gd name="connsiteY169" fmla="*/ 2098131 h 2344739"/>
              <a:gd name="connsiteX170" fmla="*/ 4005686 w 12193149"/>
              <a:gd name="connsiteY170" fmla="*/ 2085563 h 2344739"/>
              <a:gd name="connsiteX171" fmla="*/ 3937994 w 12193149"/>
              <a:gd name="connsiteY171" fmla="*/ 2068106 h 2344739"/>
              <a:gd name="connsiteX172" fmla="*/ 3898423 w 12193149"/>
              <a:gd name="connsiteY172" fmla="*/ 2062451 h 2344739"/>
              <a:gd name="connsiteX173" fmla="*/ 3790908 w 12193149"/>
              <a:gd name="connsiteY173" fmla="*/ 2042213 h 2344739"/>
              <a:gd name="connsiteX174" fmla="*/ 3683661 w 12193149"/>
              <a:gd name="connsiteY174" fmla="*/ 2018290 h 2344739"/>
              <a:gd name="connsiteX175" fmla="*/ 3611183 w 12193149"/>
              <a:gd name="connsiteY175" fmla="*/ 1986019 h 2344739"/>
              <a:gd name="connsiteX176" fmla="*/ 3605003 w 12193149"/>
              <a:gd name="connsiteY176" fmla="*/ 1987381 h 2344739"/>
              <a:gd name="connsiteX177" fmla="*/ 3595884 w 12193149"/>
              <a:gd name="connsiteY177" fmla="*/ 1987545 h 2344739"/>
              <a:gd name="connsiteX178" fmla="*/ 3595649 w 12193149"/>
              <a:gd name="connsiteY178" fmla="*/ 1987276 h 2344739"/>
              <a:gd name="connsiteX179" fmla="*/ 3587126 w 12193149"/>
              <a:gd name="connsiteY179" fmla="*/ 1987966 h 2344739"/>
              <a:gd name="connsiteX180" fmla="*/ 3537283 w 12193149"/>
              <a:gd name="connsiteY180" fmla="*/ 1978267 h 2344739"/>
              <a:gd name="connsiteX181" fmla="*/ 3474371 w 12193149"/>
              <a:gd name="connsiteY181" fmla="*/ 1974606 h 2344739"/>
              <a:gd name="connsiteX182" fmla="*/ 3401876 w 12193149"/>
              <a:gd name="connsiteY182" fmla="*/ 1962558 h 2344739"/>
              <a:gd name="connsiteX183" fmla="*/ 3365036 w 12193149"/>
              <a:gd name="connsiteY183" fmla="*/ 1979510 h 2344739"/>
              <a:gd name="connsiteX184" fmla="*/ 3345174 w 12193149"/>
              <a:gd name="connsiteY184" fmla="*/ 1981192 h 2344739"/>
              <a:gd name="connsiteX185" fmla="*/ 3342846 w 12193149"/>
              <a:gd name="connsiteY185" fmla="*/ 1980217 h 2344739"/>
              <a:gd name="connsiteX186" fmla="*/ 3263504 w 12193149"/>
              <a:gd name="connsiteY186" fmla="*/ 1986094 h 2344739"/>
              <a:gd name="connsiteX187" fmla="*/ 3143704 w 12193149"/>
              <a:gd name="connsiteY187" fmla="*/ 1993869 h 2344739"/>
              <a:gd name="connsiteX188" fmla="*/ 3031439 w 12193149"/>
              <a:gd name="connsiteY188" fmla="*/ 1996512 h 2344739"/>
              <a:gd name="connsiteX189" fmla="*/ 2782717 w 12193149"/>
              <a:gd name="connsiteY189" fmla="*/ 2018333 h 2344739"/>
              <a:gd name="connsiteX190" fmla="*/ 2647675 w 12193149"/>
              <a:gd name="connsiteY190" fmla="*/ 2028869 h 2344739"/>
              <a:gd name="connsiteX191" fmla="*/ 2569176 w 12193149"/>
              <a:gd name="connsiteY191" fmla="*/ 2002628 h 2344739"/>
              <a:gd name="connsiteX192" fmla="*/ 2444403 w 12193149"/>
              <a:gd name="connsiteY192" fmla="*/ 2016529 h 2344739"/>
              <a:gd name="connsiteX193" fmla="*/ 2316260 w 12193149"/>
              <a:gd name="connsiteY193" fmla="*/ 2024996 h 2344739"/>
              <a:gd name="connsiteX194" fmla="*/ 2209726 w 12193149"/>
              <a:gd name="connsiteY194" fmla="*/ 2019763 h 2344739"/>
              <a:gd name="connsiteX195" fmla="*/ 2095813 w 12193149"/>
              <a:gd name="connsiteY195" fmla="*/ 2003052 h 2344739"/>
              <a:gd name="connsiteX196" fmla="*/ 1998504 w 12193149"/>
              <a:gd name="connsiteY196" fmla="*/ 1995032 h 2344739"/>
              <a:gd name="connsiteX197" fmla="*/ 1929320 w 12193149"/>
              <a:gd name="connsiteY197" fmla="*/ 2016977 h 2344739"/>
              <a:gd name="connsiteX198" fmla="*/ 1922798 w 12193149"/>
              <a:gd name="connsiteY198" fmla="*/ 2012146 h 2344739"/>
              <a:gd name="connsiteX199" fmla="*/ 1874228 w 12193149"/>
              <a:gd name="connsiteY199" fmla="*/ 2013741 h 2344739"/>
              <a:gd name="connsiteX200" fmla="*/ 1787803 w 12193149"/>
              <a:gd name="connsiteY200" fmla="*/ 2041363 h 2344739"/>
              <a:gd name="connsiteX201" fmla="*/ 1739352 w 12193149"/>
              <a:gd name="connsiteY201" fmla="*/ 2036312 h 2344739"/>
              <a:gd name="connsiteX202" fmla="*/ 1676219 w 12193149"/>
              <a:gd name="connsiteY202" fmla="*/ 2019963 h 2344739"/>
              <a:gd name="connsiteX203" fmla="*/ 1609817 w 12193149"/>
              <a:gd name="connsiteY203" fmla="*/ 2013066 h 2344739"/>
              <a:gd name="connsiteX204" fmla="*/ 1497258 w 12193149"/>
              <a:gd name="connsiteY204" fmla="*/ 1987476 h 2344739"/>
              <a:gd name="connsiteX205" fmla="*/ 1151127 w 12193149"/>
              <a:gd name="connsiteY205" fmla="*/ 1938041 h 2344739"/>
              <a:gd name="connsiteX206" fmla="*/ 859417 w 12193149"/>
              <a:gd name="connsiteY206" fmla="*/ 1928608 h 2344739"/>
              <a:gd name="connsiteX207" fmla="*/ 838688 w 12193149"/>
              <a:gd name="connsiteY207" fmla="*/ 1929821 h 2344739"/>
              <a:gd name="connsiteX208" fmla="*/ 817957 w 12193149"/>
              <a:gd name="connsiteY208" fmla="*/ 1927857 h 2344739"/>
              <a:gd name="connsiteX209" fmla="*/ 812654 w 12193149"/>
              <a:gd name="connsiteY209" fmla="*/ 1930751 h 2344739"/>
              <a:gd name="connsiteX210" fmla="*/ 721195 w 12193149"/>
              <a:gd name="connsiteY210" fmla="*/ 1929661 h 2344739"/>
              <a:gd name="connsiteX211" fmla="*/ 720890 w 12193149"/>
              <a:gd name="connsiteY211" fmla="*/ 1928399 h 2344739"/>
              <a:gd name="connsiteX212" fmla="*/ 710023 w 12193149"/>
              <a:gd name="connsiteY212" fmla="*/ 1922722 h 2344739"/>
              <a:gd name="connsiteX213" fmla="*/ 597940 w 12193149"/>
              <a:gd name="connsiteY213" fmla="*/ 1879864 h 2344739"/>
              <a:gd name="connsiteX214" fmla="*/ 579683 w 12193149"/>
              <a:gd name="connsiteY214" fmla="*/ 1877212 h 2344739"/>
              <a:gd name="connsiteX215" fmla="*/ 572865 w 12193149"/>
              <a:gd name="connsiteY215" fmla="*/ 1877401 h 2344739"/>
              <a:gd name="connsiteX216" fmla="*/ 446247 w 12193149"/>
              <a:gd name="connsiteY216" fmla="*/ 1839371 h 2344739"/>
              <a:gd name="connsiteX217" fmla="*/ 405163 w 12193149"/>
              <a:gd name="connsiteY217" fmla="*/ 1833548 h 2344739"/>
              <a:gd name="connsiteX218" fmla="*/ 293583 w 12193149"/>
              <a:gd name="connsiteY218" fmla="*/ 1812852 h 2344739"/>
              <a:gd name="connsiteX219" fmla="*/ 119529 w 12193149"/>
              <a:gd name="connsiteY219" fmla="*/ 1761047 h 2344739"/>
              <a:gd name="connsiteX220" fmla="*/ 16674 w 12193149"/>
              <a:gd name="connsiteY220" fmla="*/ 1758191 h 2344739"/>
              <a:gd name="connsiteX221" fmla="*/ 1150 w 12193149"/>
              <a:gd name="connsiteY221" fmla="*/ 1752722 h 2344739"/>
              <a:gd name="connsiteX222" fmla="*/ 1148 w 12193149"/>
              <a:gd name="connsiteY222" fmla="*/ 222213 h 2344739"/>
              <a:gd name="connsiteX223" fmla="*/ 1148 w 12193149"/>
              <a:gd name="connsiteY223"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14960 w 12193149"/>
              <a:gd name="connsiteY68" fmla="*/ 1919069 h 2344739"/>
              <a:gd name="connsiteX69" fmla="*/ 9054601 w 12193149"/>
              <a:gd name="connsiteY69" fmla="*/ 1910755 h 2344739"/>
              <a:gd name="connsiteX70" fmla="*/ 9006634 w 12193149"/>
              <a:gd name="connsiteY70" fmla="*/ 1914040 h 2344739"/>
              <a:gd name="connsiteX71" fmla="*/ 9006349 w 12193149"/>
              <a:gd name="connsiteY71" fmla="*/ 1913800 h 2344739"/>
              <a:gd name="connsiteX72" fmla="*/ 8997380 w 12193149"/>
              <a:gd name="connsiteY72" fmla="*/ 1915011 h 2344739"/>
              <a:gd name="connsiteX73" fmla="*/ 8991542 w 12193149"/>
              <a:gd name="connsiteY73" fmla="*/ 1917072 h 2344739"/>
              <a:gd name="connsiteX74" fmla="*/ 8975485 w 12193149"/>
              <a:gd name="connsiteY74" fmla="*/ 1920298 h 2344739"/>
              <a:gd name="connsiteX75" fmla="*/ 8969159 w 12193149"/>
              <a:gd name="connsiteY75" fmla="*/ 1919598 h 2344739"/>
              <a:gd name="connsiteX76" fmla="*/ 8964196 w 12193149"/>
              <a:gd name="connsiteY76" fmla="*/ 1917373 h 2344739"/>
              <a:gd name="connsiteX77" fmla="*/ 8930136 w 12193149"/>
              <a:gd name="connsiteY77" fmla="*/ 1914185 h 2344739"/>
              <a:gd name="connsiteX78" fmla="*/ 8753592 w 12193149"/>
              <a:gd name="connsiteY78" fmla="*/ 1933417 h 2344739"/>
              <a:gd name="connsiteX79" fmla="*/ 8708995 w 12193149"/>
              <a:gd name="connsiteY79" fmla="*/ 1935518 h 2344739"/>
              <a:gd name="connsiteX80" fmla="*/ 8597219 w 12193149"/>
              <a:gd name="connsiteY80" fmla="*/ 1944090 h 2344739"/>
              <a:gd name="connsiteX81" fmla="*/ 8526378 w 12193149"/>
              <a:gd name="connsiteY81" fmla="*/ 1929248 h 2344739"/>
              <a:gd name="connsiteX82" fmla="*/ 8512131 w 12193149"/>
              <a:gd name="connsiteY82" fmla="*/ 1935163 h 2344739"/>
              <a:gd name="connsiteX83" fmla="*/ 8507315 w 12193149"/>
              <a:gd name="connsiteY83" fmla="*/ 1938164 h 2344739"/>
              <a:gd name="connsiteX84" fmla="*/ 8499116 w 12193149"/>
              <a:gd name="connsiteY84" fmla="*/ 1940902 h 2344739"/>
              <a:gd name="connsiteX85" fmla="*/ 8498742 w 12193149"/>
              <a:gd name="connsiteY85" fmla="*/ 1940723 h 2344739"/>
              <a:gd name="connsiteX86" fmla="*/ 8491397 w 12193149"/>
              <a:gd name="connsiteY86" fmla="*/ 1943773 h 2344739"/>
              <a:gd name="connsiteX87" fmla="*/ 8368330 w 12193149"/>
              <a:gd name="connsiteY87" fmla="*/ 1957815 h 2344739"/>
              <a:gd name="connsiteX88" fmla="*/ 8354947 w 12193149"/>
              <a:gd name="connsiteY88" fmla="*/ 1958009 h 2344739"/>
              <a:gd name="connsiteX89" fmla="*/ 8321252 w 12193149"/>
              <a:gd name="connsiteY89" fmla="*/ 1974587 h 2344739"/>
              <a:gd name="connsiteX90" fmla="*/ 8315581 w 12193149"/>
              <a:gd name="connsiteY90" fmla="*/ 1974913 h 2344739"/>
              <a:gd name="connsiteX91" fmla="*/ 8296322 w 12193149"/>
              <a:gd name="connsiteY91" fmla="*/ 1988808 h 2344739"/>
              <a:gd name="connsiteX92" fmla="*/ 8285424 w 12193149"/>
              <a:gd name="connsiteY92" fmla="*/ 1994631 h 2344739"/>
              <a:gd name="connsiteX93" fmla="*/ 8284298 w 12193149"/>
              <a:gd name="connsiteY93" fmla="*/ 1999074 h 2344739"/>
              <a:gd name="connsiteX94" fmla="*/ 8267224 w 12193149"/>
              <a:gd name="connsiteY94" fmla="*/ 2006249 h 2344739"/>
              <a:gd name="connsiteX95" fmla="*/ 8264525 w 12193149"/>
              <a:gd name="connsiteY95" fmla="*/ 2006019 h 2344739"/>
              <a:gd name="connsiteX96" fmla="*/ 8253181 w 12193149"/>
              <a:gd name="connsiteY96" fmla="*/ 2015862 h 2344739"/>
              <a:gd name="connsiteX97" fmla="*/ 8246982 w 12193149"/>
              <a:gd name="connsiteY97" fmla="*/ 2028854 h 2344739"/>
              <a:gd name="connsiteX98" fmla="*/ 8091420 w 12193149"/>
              <a:gd name="connsiteY98" fmla="*/ 2075015 h 2344739"/>
              <a:gd name="connsiteX99" fmla="*/ 7906555 w 12193149"/>
              <a:gd name="connsiteY99" fmla="*/ 2116988 h 2344739"/>
              <a:gd name="connsiteX100" fmla="*/ 7719893 w 12193149"/>
              <a:gd name="connsiteY100" fmla="*/ 2142703 h 2344739"/>
              <a:gd name="connsiteX101" fmla="*/ 7615495 w 12193149"/>
              <a:gd name="connsiteY101" fmla="*/ 2139232 h 2344739"/>
              <a:gd name="connsiteX102" fmla="*/ 7528691 w 12193149"/>
              <a:gd name="connsiteY102" fmla="*/ 2145060 h 2344739"/>
              <a:gd name="connsiteX103" fmla="*/ 7520719 w 12193149"/>
              <a:gd name="connsiteY103" fmla="*/ 2147613 h 2344739"/>
              <a:gd name="connsiteX104" fmla="*/ 7508559 w 12193149"/>
              <a:gd name="connsiteY104" fmla="*/ 2148948 h 2344739"/>
              <a:gd name="connsiteX105" fmla="*/ 7508188 w 12193149"/>
              <a:gd name="connsiteY105" fmla="*/ 2148621 h 2344739"/>
              <a:gd name="connsiteX106" fmla="*/ 7496943 w 12193149"/>
              <a:gd name="connsiteY106" fmla="*/ 2150573 h 2344739"/>
              <a:gd name="connsiteX107" fmla="*/ 7406539 w 12193149"/>
              <a:gd name="connsiteY107" fmla="*/ 2142468 h 2344739"/>
              <a:gd name="connsiteX108" fmla="*/ 7219707 w 12193149"/>
              <a:gd name="connsiteY108" fmla="*/ 2156680 h 2344739"/>
              <a:gd name="connsiteX109" fmla="*/ 7202249 w 12193149"/>
              <a:gd name="connsiteY109" fmla="*/ 2161230 h 2344739"/>
              <a:gd name="connsiteX110" fmla="*/ 7198152 w 12193149"/>
              <a:gd name="connsiteY110" fmla="*/ 2166588 h 2344739"/>
              <a:gd name="connsiteX111" fmla="*/ 7171956 w 12193149"/>
              <a:gd name="connsiteY111" fmla="*/ 2171236 h 2344739"/>
              <a:gd name="connsiteX112" fmla="*/ 7098136 w 12193149"/>
              <a:gd name="connsiteY112" fmla="*/ 2183464 h 2344739"/>
              <a:gd name="connsiteX113" fmla="*/ 7019644 w 12193149"/>
              <a:gd name="connsiteY113" fmla="*/ 2183090 h 2344739"/>
              <a:gd name="connsiteX114" fmla="*/ 6905294 w 12193149"/>
              <a:gd name="connsiteY114" fmla="*/ 2212596 h 2344739"/>
              <a:gd name="connsiteX115" fmla="*/ 6709370 w 12193149"/>
              <a:gd name="connsiteY115" fmla="*/ 2240551 h 2344739"/>
              <a:gd name="connsiteX116" fmla="*/ 6550602 w 12193149"/>
              <a:gd name="connsiteY116" fmla="*/ 2269327 h 2344739"/>
              <a:gd name="connsiteX117" fmla="*/ 6318708 w 12193149"/>
              <a:gd name="connsiteY117" fmla="*/ 2316127 h 2344739"/>
              <a:gd name="connsiteX118" fmla="*/ 6169822 w 12193149"/>
              <a:gd name="connsiteY118" fmla="*/ 2318214 h 2344739"/>
              <a:gd name="connsiteX119" fmla="*/ 6074996 w 12193149"/>
              <a:gd name="connsiteY119" fmla="*/ 2338676 h 2344739"/>
              <a:gd name="connsiteX120" fmla="*/ 6069677 w 12193149"/>
              <a:gd name="connsiteY120" fmla="*/ 2337139 h 2344739"/>
              <a:gd name="connsiteX121" fmla="*/ 6049786 w 12193149"/>
              <a:gd name="connsiteY121" fmla="*/ 2337822 h 2344739"/>
              <a:gd name="connsiteX122" fmla="*/ 6042433 w 12193149"/>
              <a:gd name="connsiteY122" fmla="*/ 2329473 h 2344739"/>
              <a:gd name="connsiteX123" fmla="*/ 6011238 w 12193149"/>
              <a:gd name="connsiteY123" fmla="*/ 2324380 h 2344739"/>
              <a:gd name="connsiteX124" fmla="*/ 5958523 w 12193149"/>
              <a:gd name="connsiteY124" fmla="*/ 2328024 h 2344739"/>
              <a:gd name="connsiteX125" fmla="*/ 5760067 w 12193149"/>
              <a:gd name="connsiteY125" fmla="*/ 2343716 h 2344739"/>
              <a:gd name="connsiteX126" fmla="*/ 5628108 w 12193149"/>
              <a:gd name="connsiteY126" fmla="*/ 2344739 h 2344739"/>
              <a:gd name="connsiteX127" fmla="*/ 5472054 w 12193149"/>
              <a:gd name="connsiteY127" fmla="*/ 2330719 h 2344739"/>
              <a:gd name="connsiteX128" fmla="*/ 5433909 w 12193149"/>
              <a:gd name="connsiteY128" fmla="*/ 2319466 h 2344739"/>
              <a:gd name="connsiteX129" fmla="*/ 5382817 w 12193149"/>
              <a:gd name="connsiteY129" fmla="*/ 2301764 h 2344739"/>
              <a:gd name="connsiteX130" fmla="*/ 5262912 w 12193149"/>
              <a:gd name="connsiteY130" fmla="*/ 2281347 h 2344739"/>
              <a:gd name="connsiteX131" fmla="*/ 5224109 w 12193149"/>
              <a:gd name="connsiteY131" fmla="*/ 2270223 h 2344739"/>
              <a:gd name="connsiteX132" fmla="*/ 5175808 w 12193149"/>
              <a:gd name="connsiteY132" fmla="*/ 2267233 h 2344739"/>
              <a:gd name="connsiteX133" fmla="*/ 5157702 w 12193149"/>
              <a:gd name="connsiteY133" fmla="*/ 2260010 h 2344739"/>
              <a:gd name="connsiteX134" fmla="*/ 5143747 w 12193149"/>
              <a:gd name="connsiteY134" fmla="*/ 2256610 h 2344739"/>
              <a:gd name="connsiteX135" fmla="*/ 5140744 w 12193149"/>
              <a:gd name="connsiteY135" fmla="*/ 2254509 h 2344739"/>
              <a:gd name="connsiteX136" fmla="*/ 5122807 w 12193149"/>
              <a:gd name="connsiteY136" fmla="*/ 2243656 h 2344739"/>
              <a:gd name="connsiteX137" fmla="*/ 5066938 w 12193149"/>
              <a:gd name="connsiteY137" fmla="*/ 2250227 h 2344739"/>
              <a:gd name="connsiteX138" fmla="*/ 5012662 w 12193149"/>
              <a:gd name="connsiteY138" fmla="*/ 2233846 h 2344739"/>
              <a:gd name="connsiteX139" fmla="*/ 4841589 w 12193149"/>
              <a:gd name="connsiteY139" fmla="*/ 2209829 h 2344739"/>
              <a:gd name="connsiteX140" fmla="*/ 4763595 w 12193149"/>
              <a:gd name="connsiteY140" fmla="*/ 2182061 h 2344739"/>
              <a:gd name="connsiteX141" fmla="*/ 4724334 w 12193149"/>
              <a:gd name="connsiteY141" fmla="*/ 2173047 h 2344739"/>
              <a:gd name="connsiteX142" fmla="*/ 4722324 w 12193149"/>
              <a:gd name="connsiteY142" fmla="*/ 2172298 h 2344739"/>
              <a:gd name="connsiteX143" fmla="*/ 4723259 w 12193149"/>
              <a:gd name="connsiteY143" fmla="*/ 2172087 h 2344739"/>
              <a:gd name="connsiteX144" fmla="*/ 4718350 w 12193149"/>
              <a:gd name="connsiteY144" fmla="*/ 2170817 h 2344739"/>
              <a:gd name="connsiteX145" fmla="*/ 4722324 w 12193149"/>
              <a:gd name="connsiteY145" fmla="*/ 2172298 h 2344739"/>
              <a:gd name="connsiteX146" fmla="*/ 4716674 w 12193149"/>
              <a:gd name="connsiteY146" fmla="*/ 2173573 h 2344739"/>
              <a:gd name="connsiteX147" fmla="*/ 4516962 w 12193149"/>
              <a:gd name="connsiteY147" fmla="*/ 2163671 h 2344739"/>
              <a:gd name="connsiteX148" fmla="*/ 4429691 w 12193149"/>
              <a:gd name="connsiteY148" fmla="*/ 2153020 h 2344739"/>
              <a:gd name="connsiteX149" fmla="*/ 4364023 w 12193149"/>
              <a:gd name="connsiteY149" fmla="*/ 2151674 h 2344739"/>
              <a:gd name="connsiteX150" fmla="*/ 4318114 w 12193149"/>
              <a:gd name="connsiteY150" fmla="*/ 2158289 h 2344739"/>
              <a:gd name="connsiteX151" fmla="*/ 4316258 w 12193149"/>
              <a:gd name="connsiteY151" fmla="*/ 2156948 h 2344739"/>
              <a:gd name="connsiteX152" fmla="*/ 4296292 w 12193149"/>
              <a:gd name="connsiteY152" fmla="*/ 2155069 h 2344739"/>
              <a:gd name="connsiteX153" fmla="*/ 4291212 w 12193149"/>
              <a:gd name="connsiteY153" fmla="*/ 2157986 h 2344739"/>
              <a:gd name="connsiteX154" fmla="*/ 4277290 w 12193149"/>
              <a:gd name="connsiteY154" fmla="*/ 2157740 h 2344739"/>
              <a:gd name="connsiteX155" fmla="*/ 4249265 w 12193149"/>
              <a:gd name="connsiteY155" fmla="*/ 2160064 h 2344739"/>
              <a:gd name="connsiteX156" fmla="*/ 4203199 w 12193149"/>
              <a:gd name="connsiteY156" fmla="*/ 2157269 h 2344739"/>
              <a:gd name="connsiteX157" fmla="*/ 4202893 w 12193149"/>
              <a:gd name="connsiteY157" fmla="*/ 2156010 h 2344739"/>
              <a:gd name="connsiteX158" fmla="*/ 4192396 w 12193149"/>
              <a:gd name="connsiteY158" fmla="*/ 2150376 h 2344739"/>
              <a:gd name="connsiteX159" fmla="*/ 4143893 w 12193149"/>
              <a:gd name="connsiteY159" fmla="*/ 2134511 h 2344739"/>
              <a:gd name="connsiteX160" fmla="*/ 4084245 w 12193149"/>
              <a:gd name="connsiteY160" fmla="*/ 2107978 h 2344739"/>
              <a:gd name="connsiteX161" fmla="*/ 4075694 w 12193149"/>
              <a:gd name="connsiteY161" fmla="*/ 2107143 h 2344739"/>
              <a:gd name="connsiteX162" fmla="*/ 4075575 w 12193149"/>
              <a:gd name="connsiteY162" fmla="*/ 2106844 h 2344739"/>
              <a:gd name="connsiteX163" fmla="*/ 4066658 w 12193149"/>
              <a:gd name="connsiteY163" fmla="*/ 2105400 h 2344739"/>
              <a:gd name="connsiteX164" fmla="*/ 4060102 w 12193149"/>
              <a:gd name="connsiteY164" fmla="*/ 2105618 h 2344739"/>
              <a:gd name="connsiteX165" fmla="*/ 4043512 w 12193149"/>
              <a:gd name="connsiteY165" fmla="*/ 2103997 h 2344739"/>
              <a:gd name="connsiteX166" fmla="*/ 4038145 w 12193149"/>
              <a:gd name="connsiteY166" fmla="*/ 2101563 h 2344739"/>
              <a:gd name="connsiteX167" fmla="*/ 4036511 w 12193149"/>
              <a:gd name="connsiteY167" fmla="*/ 2097896 h 2344739"/>
              <a:gd name="connsiteX168" fmla="*/ 4034926 w 12193149"/>
              <a:gd name="connsiteY168" fmla="*/ 2098131 h 2344739"/>
              <a:gd name="connsiteX169" fmla="*/ 4005686 w 12193149"/>
              <a:gd name="connsiteY169" fmla="*/ 2085563 h 2344739"/>
              <a:gd name="connsiteX170" fmla="*/ 3937994 w 12193149"/>
              <a:gd name="connsiteY170" fmla="*/ 2068106 h 2344739"/>
              <a:gd name="connsiteX171" fmla="*/ 3898423 w 12193149"/>
              <a:gd name="connsiteY171" fmla="*/ 2062451 h 2344739"/>
              <a:gd name="connsiteX172" fmla="*/ 3790908 w 12193149"/>
              <a:gd name="connsiteY172" fmla="*/ 2042213 h 2344739"/>
              <a:gd name="connsiteX173" fmla="*/ 3683661 w 12193149"/>
              <a:gd name="connsiteY173" fmla="*/ 2018290 h 2344739"/>
              <a:gd name="connsiteX174" fmla="*/ 3611183 w 12193149"/>
              <a:gd name="connsiteY174" fmla="*/ 1986019 h 2344739"/>
              <a:gd name="connsiteX175" fmla="*/ 3605003 w 12193149"/>
              <a:gd name="connsiteY175" fmla="*/ 1987381 h 2344739"/>
              <a:gd name="connsiteX176" fmla="*/ 3595884 w 12193149"/>
              <a:gd name="connsiteY176" fmla="*/ 1987545 h 2344739"/>
              <a:gd name="connsiteX177" fmla="*/ 3595649 w 12193149"/>
              <a:gd name="connsiteY177" fmla="*/ 1987276 h 2344739"/>
              <a:gd name="connsiteX178" fmla="*/ 3587126 w 12193149"/>
              <a:gd name="connsiteY178" fmla="*/ 1987966 h 2344739"/>
              <a:gd name="connsiteX179" fmla="*/ 3537283 w 12193149"/>
              <a:gd name="connsiteY179" fmla="*/ 1978267 h 2344739"/>
              <a:gd name="connsiteX180" fmla="*/ 3474371 w 12193149"/>
              <a:gd name="connsiteY180" fmla="*/ 1974606 h 2344739"/>
              <a:gd name="connsiteX181" fmla="*/ 3401876 w 12193149"/>
              <a:gd name="connsiteY181" fmla="*/ 1962558 h 2344739"/>
              <a:gd name="connsiteX182" fmla="*/ 3365036 w 12193149"/>
              <a:gd name="connsiteY182" fmla="*/ 1979510 h 2344739"/>
              <a:gd name="connsiteX183" fmla="*/ 3345174 w 12193149"/>
              <a:gd name="connsiteY183" fmla="*/ 1981192 h 2344739"/>
              <a:gd name="connsiteX184" fmla="*/ 3342846 w 12193149"/>
              <a:gd name="connsiteY184" fmla="*/ 1980217 h 2344739"/>
              <a:gd name="connsiteX185" fmla="*/ 3263504 w 12193149"/>
              <a:gd name="connsiteY185" fmla="*/ 1986094 h 2344739"/>
              <a:gd name="connsiteX186" fmla="*/ 3143704 w 12193149"/>
              <a:gd name="connsiteY186" fmla="*/ 1993869 h 2344739"/>
              <a:gd name="connsiteX187" fmla="*/ 3031439 w 12193149"/>
              <a:gd name="connsiteY187" fmla="*/ 1996512 h 2344739"/>
              <a:gd name="connsiteX188" fmla="*/ 2782717 w 12193149"/>
              <a:gd name="connsiteY188" fmla="*/ 2018333 h 2344739"/>
              <a:gd name="connsiteX189" fmla="*/ 2647675 w 12193149"/>
              <a:gd name="connsiteY189" fmla="*/ 2028869 h 2344739"/>
              <a:gd name="connsiteX190" fmla="*/ 2569176 w 12193149"/>
              <a:gd name="connsiteY190" fmla="*/ 2002628 h 2344739"/>
              <a:gd name="connsiteX191" fmla="*/ 2444403 w 12193149"/>
              <a:gd name="connsiteY191" fmla="*/ 2016529 h 2344739"/>
              <a:gd name="connsiteX192" fmla="*/ 2316260 w 12193149"/>
              <a:gd name="connsiteY192" fmla="*/ 2024996 h 2344739"/>
              <a:gd name="connsiteX193" fmla="*/ 2209726 w 12193149"/>
              <a:gd name="connsiteY193" fmla="*/ 2019763 h 2344739"/>
              <a:gd name="connsiteX194" fmla="*/ 2095813 w 12193149"/>
              <a:gd name="connsiteY194" fmla="*/ 2003052 h 2344739"/>
              <a:gd name="connsiteX195" fmla="*/ 1998504 w 12193149"/>
              <a:gd name="connsiteY195" fmla="*/ 1995032 h 2344739"/>
              <a:gd name="connsiteX196" fmla="*/ 1929320 w 12193149"/>
              <a:gd name="connsiteY196" fmla="*/ 2016977 h 2344739"/>
              <a:gd name="connsiteX197" fmla="*/ 1922798 w 12193149"/>
              <a:gd name="connsiteY197" fmla="*/ 2012146 h 2344739"/>
              <a:gd name="connsiteX198" fmla="*/ 1874228 w 12193149"/>
              <a:gd name="connsiteY198" fmla="*/ 2013741 h 2344739"/>
              <a:gd name="connsiteX199" fmla="*/ 1787803 w 12193149"/>
              <a:gd name="connsiteY199" fmla="*/ 2041363 h 2344739"/>
              <a:gd name="connsiteX200" fmla="*/ 1739352 w 12193149"/>
              <a:gd name="connsiteY200" fmla="*/ 2036312 h 2344739"/>
              <a:gd name="connsiteX201" fmla="*/ 1676219 w 12193149"/>
              <a:gd name="connsiteY201" fmla="*/ 2019963 h 2344739"/>
              <a:gd name="connsiteX202" fmla="*/ 1609817 w 12193149"/>
              <a:gd name="connsiteY202" fmla="*/ 2013066 h 2344739"/>
              <a:gd name="connsiteX203" fmla="*/ 1497258 w 12193149"/>
              <a:gd name="connsiteY203" fmla="*/ 1987476 h 2344739"/>
              <a:gd name="connsiteX204" fmla="*/ 1151127 w 12193149"/>
              <a:gd name="connsiteY204" fmla="*/ 1938041 h 2344739"/>
              <a:gd name="connsiteX205" fmla="*/ 859417 w 12193149"/>
              <a:gd name="connsiteY205" fmla="*/ 1928608 h 2344739"/>
              <a:gd name="connsiteX206" fmla="*/ 838688 w 12193149"/>
              <a:gd name="connsiteY206" fmla="*/ 1929821 h 2344739"/>
              <a:gd name="connsiteX207" fmla="*/ 817957 w 12193149"/>
              <a:gd name="connsiteY207" fmla="*/ 1927857 h 2344739"/>
              <a:gd name="connsiteX208" fmla="*/ 812654 w 12193149"/>
              <a:gd name="connsiteY208" fmla="*/ 1930751 h 2344739"/>
              <a:gd name="connsiteX209" fmla="*/ 721195 w 12193149"/>
              <a:gd name="connsiteY209" fmla="*/ 1929661 h 2344739"/>
              <a:gd name="connsiteX210" fmla="*/ 720890 w 12193149"/>
              <a:gd name="connsiteY210" fmla="*/ 1928399 h 2344739"/>
              <a:gd name="connsiteX211" fmla="*/ 710023 w 12193149"/>
              <a:gd name="connsiteY211" fmla="*/ 1922722 h 2344739"/>
              <a:gd name="connsiteX212" fmla="*/ 597940 w 12193149"/>
              <a:gd name="connsiteY212" fmla="*/ 1879864 h 2344739"/>
              <a:gd name="connsiteX213" fmla="*/ 579683 w 12193149"/>
              <a:gd name="connsiteY213" fmla="*/ 1877212 h 2344739"/>
              <a:gd name="connsiteX214" fmla="*/ 572865 w 12193149"/>
              <a:gd name="connsiteY214" fmla="*/ 1877401 h 2344739"/>
              <a:gd name="connsiteX215" fmla="*/ 446247 w 12193149"/>
              <a:gd name="connsiteY215" fmla="*/ 1839371 h 2344739"/>
              <a:gd name="connsiteX216" fmla="*/ 405163 w 12193149"/>
              <a:gd name="connsiteY216" fmla="*/ 1833548 h 2344739"/>
              <a:gd name="connsiteX217" fmla="*/ 293583 w 12193149"/>
              <a:gd name="connsiteY217" fmla="*/ 1812852 h 2344739"/>
              <a:gd name="connsiteX218" fmla="*/ 119529 w 12193149"/>
              <a:gd name="connsiteY218" fmla="*/ 1761047 h 2344739"/>
              <a:gd name="connsiteX219" fmla="*/ 16674 w 12193149"/>
              <a:gd name="connsiteY219" fmla="*/ 1758191 h 2344739"/>
              <a:gd name="connsiteX220" fmla="*/ 1150 w 12193149"/>
              <a:gd name="connsiteY220" fmla="*/ 1752722 h 2344739"/>
              <a:gd name="connsiteX221" fmla="*/ 1148 w 12193149"/>
              <a:gd name="connsiteY221" fmla="*/ 222213 h 2344739"/>
              <a:gd name="connsiteX222" fmla="*/ 1148 w 12193149"/>
              <a:gd name="connsiteY222"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56690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38590 w 12193149"/>
              <a:gd name="connsiteY65" fmla="*/ 1869293 h 2344739"/>
              <a:gd name="connsiteX66" fmla="*/ 9232518 w 12193149"/>
              <a:gd name="connsiteY66" fmla="*/ 1893149 h 2344739"/>
              <a:gd name="connsiteX67" fmla="*/ 9156690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585655 w 12193149"/>
              <a:gd name="connsiteY63" fmla="*/ 1795542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406539 w 12193149"/>
              <a:gd name="connsiteY105" fmla="*/ 2142468 h 2344739"/>
              <a:gd name="connsiteX106" fmla="*/ 7219707 w 12193149"/>
              <a:gd name="connsiteY106" fmla="*/ 2156680 h 2344739"/>
              <a:gd name="connsiteX107" fmla="*/ 7202249 w 12193149"/>
              <a:gd name="connsiteY107" fmla="*/ 2161230 h 2344739"/>
              <a:gd name="connsiteX108" fmla="*/ 7198152 w 12193149"/>
              <a:gd name="connsiteY108" fmla="*/ 2166588 h 2344739"/>
              <a:gd name="connsiteX109" fmla="*/ 7171956 w 12193149"/>
              <a:gd name="connsiteY109" fmla="*/ 2171236 h 2344739"/>
              <a:gd name="connsiteX110" fmla="*/ 7098136 w 12193149"/>
              <a:gd name="connsiteY110" fmla="*/ 2183464 h 2344739"/>
              <a:gd name="connsiteX111" fmla="*/ 7019644 w 12193149"/>
              <a:gd name="connsiteY111" fmla="*/ 2183090 h 2344739"/>
              <a:gd name="connsiteX112" fmla="*/ 6905294 w 12193149"/>
              <a:gd name="connsiteY112" fmla="*/ 2212596 h 2344739"/>
              <a:gd name="connsiteX113" fmla="*/ 6709370 w 12193149"/>
              <a:gd name="connsiteY113" fmla="*/ 2240551 h 2344739"/>
              <a:gd name="connsiteX114" fmla="*/ 6550602 w 12193149"/>
              <a:gd name="connsiteY114" fmla="*/ 2269327 h 2344739"/>
              <a:gd name="connsiteX115" fmla="*/ 6318708 w 12193149"/>
              <a:gd name="connsiteY115" fmla="*/ 2316127 h 2344739"/>
              <a:gd name="connsiteX116" fmla="*/ 6169822 w 12193149"/>
              <a:gd name="connsiteY116" fmla="*/ 2318214 h 2344739"/>
              <a:gd name="connsiteX117" fmla="*/ 6074996 w 12193149"/>
              <a:gd name="connsiteY117" fmla="*/ 2338676 h 2344739"/>
              <a:gd name="connsiteX118" fmla="*/ 6069677 w 12193149"/>
              <a:gd name="connsiteY118" fmla="*/ 2337139 h 2344739"/>
              <a:gd name="connsiteX119" fmla="*/ 6049786 w 12193149"/>
              <a:gd name="connsiteY119" fmla="*/ 2337822 h 2344739"/>
              <a:gd name="connsiteX120" fmla="*/ 6042433 w 12193149"/>
              <a:gd name="connsiteY120" fmla="*/ 2329473 h 2344739"/>
              <a:gd name="connsiteX121" fmla="*/ 6011238 w 12193149"/>
              <a:gd name="connsiteY121" fmla="*/ 2324380 h 2344739"/>
              <a:gd name="connsiteX122" fmla="*/ 5958523 w 12193149"/>
              <a:gd name="connsiteY122" fmla="*/ 2328024 h 2344739"/>
              <a:gd name="connsiteX123" fmla="*/ 5760067 w 12193149"/>
              <a:gd name="connsiteY123" fmla="*/ 2343716 h 2344739"/>
              <a:gd name="connsiteX124" fmla="*/ 5628108 w 12193149"/>
              <a:gd name="connsiteY124" fmla="*/ 2344739 h 2344739"/>
              <a:gd name="connsiteX125" fmla="*/ 5472054 w 12193149"/>
              <a:gd name="connsiteY125" fmla="*/ 2330719 h 2344739"/>
              <a:gd name="connsiteX126" fmla="*/ 5433909 w 12193149"/>
              <a:gd name="connsiteY126" fmla="*/ 2319466 h 2344739"/>
              <a:gd name="connsiteX127" fmla="*/ 5382817 w 12193149"/>
              <a:gd name="connsiteY127" fmla="*/ 2301764 h 2344739"/>
              <a:gd name="connsiteX128" fmla="*/ 5262912 w 12193149"/>
              <a:gd name="connsiteY128" fmla="*/ 2281347 h 2344739"/>
              <a:gd name="connsiteX129" fmla="*/ 5224109 w 12193149"/>
              <a:gd name="connsiteY129" fmla="*/ 2270223 h 2344739"/>
              <a:gd name="connsiteX130" fmla="*/ 5175808 w 12193149"/>
              <a:gd name="connsiteY130" fmla="*/ 2267233 h 2344739"/>
              <a:gd name="connsiteX131" fmla="*/ 5157702 w 12193149"/>
              <a:gd name="connsiteY131" fmla="*/ 2260010 h 2344739"/>
              <a:gd name="connsiteX132" fmla="*/ 5143747 w 12193149"/>
              <a:gd name="connsiteY132" fmla="*/ 2256610 h 2344739"/>
              <a:gd name="connsiteX133" fmla="*/ 5140744 w 12193149"/>
              <a:gd name="connsiteY133" fmla="*/ 2254509 h 2344739"/>
              <a:gd name="connsiteX134" fmla="*/ 5122807 w 12193149"/>
              <a:gd name="connsiteY134" fmla="*/ 2243656 h 2344739"/>
              <a:gd name="connsiteX135" fmla="*/ 5066938 w 12193149"/>
              <a:gd name="connsiteY135" fmla="*/ 2250227 h 2344739"/>
              <a:gd name="connsiteX136" fmla="*/ 5012662 w 12193149"/>
              <a:gd name="connsiteY136" fmla="*/ 2233846 h 2344739"/>
              <a:gd name="connsiteX137" fmla="*/ 4841589 w 12193149"/>
              <a:gd name="connsiteY137" fmla="*/ 2209829 h 2344739"/>
              <a:gd name="connsiteX138" fmla="*/ 4763595 w 12193149"/>
              <a:gd name="connsiteY138" fmla="*/ 2182061 h 2344739"/>
              <a:gd name="connsiteX139" fmla="*/ 4724334 w 12193149"/>
              <a:gd name="connsiteY139" fmla="*/ 2173047 h 2344739"/>
              <a:gd name="connsiteX140" fmla="*/ 4722324 w 12193149"/>
              <a:gd name="connsiteY140" fmla="*/ 2172298 h 2344739"/>
              <a:gd name="connsiteX141" fmla="*/ 4723259 w 12193149"/>
              <a:gd name="connsiteY141" fmla="*/ 2172087 h 2344739"/>
              <a:gd name="connsiteX142" fmla="*/ 4718350 w 12193149"/>
              <a:gd name="connsiteY142" fmla="*/ 2170817 h 2344739"/>
              <a:gd name="connsiteX143" fmla="*/ 4722324 w 12193149"/>
              <a:gd name="connsiteY143" fmla="*/ 2172298 h 2344739"/>
              <a:gd name="connsiteX144" fmla="*/ 4716674 w 12193149"/>
              <a:gd name="connsiteY144" fmla="*/ 2173573 h 2344739"/>
              <a:gd name="connsiteX145" fmla="*/ 4516962 w 12193149"/>
              <a:gd name="connsiteY145" fmla="*/ 2163671 h 2344739"/>
              <a:gd name="connsiteX146" fmla="*/ 4429691 w 12193149"/>
              <a:gd name="connsiteY146" fmla="*/ 2153020 h 2344739"/>
              <a:gd name="connsiteX147" fmla="*/ 4364023 w 12193149"/>
              <a:gd name="connsiteY147" fmla="*/ 2151674 h 2344739"/>
              <a:gd name="connsiteX148" fmla="*/ 4318114 w 12193149"/>
              <a:gd name="connsiteY148" fmla="*/ 2158289 h 2344739"/>
              <a:gd name="connsiteX149" fmla="*/ 4316258 w 12193149"/>
              <a:gd name="connsiteY149" fmla="*/ 2156948 h 2344739"/>
              <a:gd name="connsiteX150" fmla="*/ 4296292 w 12193149"/>
              <a:gd name="connsiteY150" fmla="*/ 2155069 h 2344739"/>
              <a:gd name="connsiteX151" fmla="*/ 4291212 w 12193149"/>
              <a:gd name="connsiteY151" fmla="*/ 2157986 h 2344739"/>
              <a:gd name="connsiteX152" fmla="*/ 4277290 w 12193149"/>
              <a:gd name="connsiteY152" fmla="*/ 2157740 h 2344739"/>
              <a:gd name="connsiteX153" fmla="*/ 4249265 w 12193149"/>
              <a:gd name="connsiteY153" fmla="*/ 2160064 h 2344739"/>
              <a:gd name="connsiteX154" fmla="*/ 4203199 w 12193149"/>
              <a:gd name="connsiteY154" fmla="*/ 2157269 h 2344739"/>
              <a:gd name="connsiteX155" fmla="*/ 4202893 w 12193149"/>
              <a:gd name="connsiteY155" fmla="*/ 2156010 h 2344739"/>
              <a:gd name="connsiteX156" fmla="*/ 4192396 w 12193149"/>
              <a:gd name="connsiteY156" fmla="*/ 2150376 h 2344739"/>
              <a:gd name="connsiteX157" fmla="*/ 4143893 w 12193149"/>
              <a:gd name="connsiteY157" fmla="*/ 2134511 h 2344739"/>
              <a:gd name="connsiteX158" fmla="*/ 4084245 w 12193149"/>
              <a:gd name="connsiteY158" fmla="*/ 2107978 h 2344739"/>
              <a:gd name="connsiteX159" fmla="*/ 4075694 w 12193149"/>
              <a:gd name="connsiteY159" fmla="*/ 2107143 h 2344739"/>
              <a:gd name="connsiteX160" fmla="*/ 4075575 w 12193149"/>
              <a:gd name="connsiteY160" fmla="*/ 2106844 h 2344739"/>
              <a:gd name="connsiteX161" fmla="*/ 4066658 w 12193149"/>
              <a:gd name="connsiteY161" fmla="*/ 2105400 h 2344739"/>
              <a:gd name="connsiteX162" fmla="*/ 4060102 w 12193149"/>
              <a:gd name="connsiteY162" fmla="*/ 2105618 h 2344739"/>
              <a:gd name="connsiteX163" fmla="*/ 4043512 w 12193149"/>
              <a:gd name="connsiteY163" fmla="*/ 2103997 h 2344739"/>
              <a:gd name="connsiteX164" fmla="*/ 4038145 w 12193149"/>
              <a:gd name="connsiteY164" fmla="*/ 2101563 h 2344739"/>
              <a:gd name="connsiteX165" fmla="*/ 4036511 w 12193149"/>
              <a:gd name="connsiteY165" fmla="*/ 2097896 h 2344739"/>
              <a:gd name="connsiteX166" fmla="*/ 4034926 w 12193149"/>
              <a:gd name="connsiteY166" fmla="*/ 2098131 h 2344739"/>
              <a:gd name="connsiteX167" fmla="*/ 4005686 w 12193149"/>
              <a:gd name="connsiteY167" fmla="*/ 2085563 h 2344739"/>
              <a:gd name="connsiteX168" fmla="*/ 3937994 w 12193149"/>
              <a:gd name="connsiteY168" fmla="*/ 2068106 h 2344739"/>
              <a:gd name="connsiteX169" fmla="*/ 3898423 w 12193149"/>
              <a:gd name="connsiteY169" fmla="*/ 2062451 h 2344739"/>
              <a:gd name="connsiteX170" fmla="*/ 3790908 w 12193149"/>
              <a:gd name="connsiteY170" fmla="*/ 2042213 h 2344739"/>
              <a:gd name="connsiteX171" fmla="*/ 3683661 w 12193149"/>
              <a:gd name="connsiteY171" fmla="*/ 2018290 h 2344739"/>
              <a:gd name="connsiteX172" fmla="*/ 3611183 w 12193149"/>
              <a:gd name="connsiteY172" fmla="*/ 1986019 h 2344739"/>
              <a:gd name="connsiteX173" fmla="*/ 3605003 w 12193149"/>
              <a:gd name="connsiteY173" fmla="*/ 1987381 h 2344739"/>
              <a:gd name="connsiteX174" fmla="*/ 3595884 w 12193149"/>
              <a:gd name="connsiteY174" fmla="*/ 1987545 h 2344739"/>
              <a:gd name="connsiteX175" fmla="*/ 3595649 w 12193149"/>
              <a:gd name="connsiteY175" fmla="*/ 1987276 h 2344739"/>
              <a:gd name="connsiteX176" fmla="*/ 3587126 w 12193149"/>
              <a:gd name="connsiteY176" fmla="*/ 1987966 h 2344739"/>
              <a:gd name="connsiteX177" fmla="*/ 3537283 w 12193149"/>
              <a:gd name="connsiteY177" fmla="*/ 1978267 h 2344739"/>
              <a:gd name="connsiteX178" fmla="*/ 3474371 w 12193149"/>
              <a:gd name="connsiteY178" fmla="*/ 1974606 h 2344739"/>
              <a:gd name="connsiteX179" fmla="*/ 3401876 w 12193149"/>
              <a:gd name="connsiteY179" fmla="*/ 1962558 h 2344739"/>
              <a:gd name="connsiteX180" fmla="*/ 3365036 w 12193149"/>
              <a:gd name="connsiteY180" fmla="*/ 1979510 h 2344739"/>
              <a:gd name="connsiteX181" fmla="*/ 3345174 w 12193149"/>
              <a:gd name="connsiteY181" fmla="*/ 1981192 h 2344739"/>
              <a:gd name="connsiteX182" fmla="*/ 3342846 w 12193149"/>
              <a:gd name="connsiteY182" fmla="*/ 1980217 h 2344739"/>
              <a:gd name="connsiteX183" fmla="*/ 3263504 w 12193149"/>
              <a:gd name="connsiteY183" fmla="*/ 1986094 h 2344739"/>
              <a:gd name="connsiteX184" fmla="*/ 3143704 w 12193149"/>
              <a:gd name="connsiteY184" fmla="*/ 1993869 h 2344739"/>
              <a:gd name="connsiteX185" fmla="*/ 3031439 w 12193149"/>
              <a:gd name="connsiteY185" fmla="*/ 1996512 h 2344739"/>
              <a:gd name="connsiteX186" fmla="*/ 2782717 w 12193149"/>
              <a:gd name="connsiteY186" fmla="*/ 2018333 h 2344739"/>
              <a:gd name="connsiteX187" fmla="*/ 2647675 w 12193149"/>
              <a:gd name="connsiteY187" fmla="*/ 2028869 h 2344739"/>
              <a:gd name="connsiteX188" fmla="*/ 2569176 w 12193149"/>
              <a:gd name="connsiteY188" fmla="*/ 2002628 h 2344739"/>
              <a:gd name="connsiteX189" fmla="*/ 2444403 w 12193149"/>
              <a:gd name="connsiteY189" fmla="*/ 2016529 h 2344739"/>
              <a:gd name="connsiteX190" fmla="*/ 2316260 w 12193149"/>
              <a:gd name="connsiteY190" fmla="*/ 2024996 h 2344739"/>
              <a:gd name="connsiteX191" fmla="*/ 2209726 w 12193149"/>
              <a:gd name="connsiteY191" fmla="*/ 2019763 h 2344739"/>
              <a:gd name="connsiteX192" fmla="*/ 2095813 w 12193149"/>
              <a:gd name="connsiteY192" fmla="*/ 2003052 h 2344739"/>
              <a:gd name="connsiteX193" fmla="*/ 1998504 w 12193149"/>
              <a:gd name="connsiteY193" fmla="*/ 1995032 h 2344739"/>
              <a:gd name="connsiteX194" fmla="*/ 1929320 w 12193149"/>
              <a:gd name="connsiteY194" fmla="*/ 2016977 h 2344739"/>
              <a:gd name="connsiteX195" fmla="*/ 1922798 w 12193149"/>
              <a:gd name="connsiteY195" fmla="*/ 2012146 h 2344739"/>
              <a:gd name="connsiteX196" fmla="*/ 1874228 w 12193149"/>
              <a:gd name="connsiteY196" fmla="*/ 2013741 h 2344739"/>
              <a:gd name="connsiteX197" fmla="*/ 1787803 w 12193149"/>
              <a:gd name="connsiteY197" fmla="*/ 2041363 h 2344739"/>
              <a:gd name="connsiteX198" fmla="*/ 1739352 w 12193149"/>
              <a:gd name="connsiteY198" fmla="*/ 2036312 h 2344739"/>
              <a:gd name="connsiteX199" fmla="*/ 1676219 w 12193149"/>
              <a:gd name="connsiteY199" fmla="*/ 2019963 h 2344739"/>
              <a:gd name="connsiteX200" fmla="*/ 1609817 w 12193149"/>
              <a:gd name="connsiteY200" fmla="*/ 2013066 h 2344739"/>
              <a:gd name="connsiteX201" fmla="*/ 1497258 w 12193149"/>
              <a:gd name="connsiteY201" fmla="*/ 1987476 h 2344739"/>
              <a:gd name="connsiteX202" fmla="*/ 1151127 w 12193149"/>
              <a:gd name="connsiteY202" fmla="*/ 1938041 h 2344739"/>
              <a:gd name="connsiteX203" fmla="*/ 859417 w 12193149"/>
              <a:gd name="connsiteY203" fmla="*/ 1928608 h 2344739"/>
              <a:gd name="connsiteX204" fmla="*/ 838688 w 12193149"/>
              <a:gd name="connsiteY204" fmla="*/ 1929821 h 2344739"/>
              <a:gd name="connsiteX205" fmla="*/ 817957 w 12193149"/>
              <a:gd name="connsiteY205" fmla="*/ 1927857 h 2344739"/>
              <a:gd name="connsiteX206" fmla="*/ 812654 w 12193149"/>
              <a:gd name="connsiteY206" fmla="*/ 1930751 h 2344739"/>
              <a:gd name="connsiteX207" fmla="*/ 721195 w 12193149"/>
              <a:gd name="connsiteY207" fmla="*/ 1929661 h 2344739"/>
              <a:gd name="connsiteX208" fmla="*/ 720890 w 12193149"/>
              <a:gd name="connsiteY208" fmla="*/ 1928399 h 2344739"/>
              <a:gd name="connsiteX209" fmla="*/ 710023 w 12193149"/>
              <a:gd name="connsiteY209" fmla="*/ 1922722 h 2344739"/>
              <a:gd name="connsiteX210" fmla="*/ 597940 w 12193149"/>
              <a:gd name="connsiteY210" fmla="*/ 1879864 h 2344739"/>
              <a:gd name="connsiteX211" fmla="*/ 579683 w 12193149"/>
              <a:gd name="connsiteY211" fmla="*/ 1877212 h 2344739"/>
              <a:gd name="connsiteX212" fmla="*/ 572865 w 12193149"/>
              <a:gd name="connsiteY212" fmla="*/ 1877401 h 2344739"/>
              <a:gd name="connsiteX213" fmla="*/ 446247 w 12193149"/>
              <a:gd name="connsiteY213" fmla="*/ 1839371 h 2344739"/>
              <a:gd name="connsiteX214" fmla="*/ 405163 w 12193149"/>
              <a:gd name="connsiteY214" fmla="*/ 1833548 h 2344739"/>
              <a:gd name="connsiteX215" fmla="*/ 293583 w 12193149"/>
              <a:gd name="connsiteY215" fmla="*/ 1812852 h 2344739"/>
              <a:gd name="connsiteX216" fmla="*/ 119529 w 12193149"/>
              <a:gd name="connsiteY216" fmla="*/ 1761047 h 2344739"/>
              <a:gd name="connsiteX217" fmla="*/ 16674 w 12193149"/>
              <a:gd name="connsiteY217" fmla="*/ 1758191 h 2344739"/>
              <a:gd name="connsiteX218" fmla="*/ 1150 w 12193149"/>
              <a:gd name="connsiteY218" fmla="*/ 1752722 h 2344739"/>
              <a:gd name="connsiteX219" fmla="*/ 1148 w 12193149"/>
              <a:gd name="connsiteY219" fmla="*/ 222213 h 2344739"/>
              <a:gd name="connsiteX220" fmla="*/ 1148 w 12193149"/>
              <a:gd name="connsiteY220"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613704 w 12193149"/>
              <a:gd name="connsiteY63" fmla="*/ 1812371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406539 w 12193149"/>
              <a:gd name="connsiteY105" fmla="*/ 2142468 h 2344739"/>
              <a:gd name="connsiteX106" fmla="*/ 7219707 w 12193149"/>
              <a:gd name="connsiteY106" fmla="*/ 2156680 h 2344739"/>
              <a:gd name="connsiteX107" fmla="*/ 7202249 w 12193149"/>
              <a:gd name="connsiteY107" fmla="*/ 2161230 h 2344739"/>
              <a:gd name="connsiteX108" fmla="*/ 7198152 w 12193149"/>
              <a:gd name="connsiteY108" fmla="*/ 2166588 h 2344739"/>
              <a:gd name="connsiteX109" fmla="*/ 7171956 w 12193149"/>
              <a:gd name="connsiteY109" fmla="*/ 2171236 h 2344739"/>
              <a:gd name="connsiteX110" fmla="*/ 7098136 w 12193149"/>
              <a:gd name="connsiteY110" fmla="*/ 2183464 h 2344739"/>
              <a:gd name="connsiteX111" fmla="*/ 7019644 w 12193149"/>
              <a:gd name="connsiteY111" fmla="*/ 2183090 h 2344739"/>
              <a:gd name="connsiteX112" fmla="*/ 6905294 w 12193149"/>
              <a:gd name="connsiteY112" fmla="*/ 2212596 h 2344739"/>
              <a:gd name="connsiteX113" fmla="*/ 6709370 w 12193149"/>
              <a:gd name="connsiteY113" fmla="*/ 2240551 h 2344739"/>
              <a:gd name="connsiteX114" fmla="*/ 6550602 w 12193149"/>
              <a:gd name="connsiteY114" fmla="*/ 2269327 h 2344739"/>
              <a:gd name="connsiteX115" fmla="*/ 6318708 w 12193149"/>
              <a:gd name="connsiteY115" fmla="*/ 2316127 h 2344739"/>
              <a:gd name="connsiteX116" fmla="*/ 6169822 w 12193149"/>
              <a:gd name="connsiteY116" fmla="*/ 2318214 h 2344739"/>
              <a:gd name="connsiteX117" fmla="*/ 6074996 w 12193149"/>
              <a:gd name="connsiteY117" fmla="*/ 2338676 h 2344739"/>
              <a:gd name="connsiteX118" fmla="*/ 6069677 w 12193149"/>
              <a:gd name="connsiteY118" fmla="*/ 2337139 h 2344739"/>
              <a:gd name="connsiteX119" fmla="*/ 6049786 w 12193149"/>
              <a:gd name="connsiteY119" fmla="*/ 2337822 h 2344739"/>
              <a:gd name="connsiteX120" fmla="*/ 6042433 w 12193149"/>
              <a:gd name="connsiteY120" fmla="*/ 2329473 h 2344739"/>
              <a:gd name="connsiteX121" fmla="*/ 6011238 w 12193149"/>
              <a:gd name="connsiteY121" fmla="*/ 2324380 h 2344739"/>
              <a:gd name="connsiteX122" fmla="*/ 5958523 w 12193149"/>
              <a:gd name="connsiteY122" fmla="*/ 2328024 h 2344739"/>
              <a:gd name="connsiteX123" fmla="*/ 5760067 w 12193149"/>
              <a:gd name="connsiteY123" fmla="*/ 2343716 h 2344739"/>
              <a:gd name="connsiteX124" fmla="*/ 5628108 w 12193149"/>
              <a:gd name="connsiteY124" fmla="*/ 2344739 h 2344739"/>
              <a:gd name="connsiteX125" fmla="*/ 5472054 w 12193149"/>
              <a:gd name="connsiteY125" fmla="*/ 2330719 h 2344739"/>
              <a:gd name="connsiteX126" fmla="*/ 5433909 w 12193149"/>
              <a:gd name="connsiteY126" fmla="*/ 2319466 h 2344739"/>
              <a:gd name="connsiteX127" fmla="*/ 5382817 w 12193149"/>
              <a:gd name="connsiteY127" fmla="*/ 2301764 h 2344739"/>
              <a:gd name="connsiteX128" fmla="*/ 5262912 w 12193149"/>
              <a:gd name="connsiteY128" fmla="*/ 2281347 h 2344739"/>
              <a:gd name="connsiteX129" fmla="*/ 5224109 w 12193149"/>
              <a:gd name="connsiteY129" fmla="*/ 2270223 h 2344739"/>
              <a:gd name="connsiteX130" fmla="*/ 5175808 w 12193149"/>
              <a:gd name="connsiteY130" fmla="*/ 2267233 h 2344739"/>
              <a:gd name="connsiteX131" fmla="*/ 5157702 w 12193149"/>
              <a:gd name="connsiteY131" fmla="*/ 2260010 h 2344739"/>
              <a:gd name="connsiteX132" fmla="*/ 5143747 w 12193149"/>
              <a:gd name="connsiteY132" fmla="*/ 2256610 h 2344739"/>
              <a:gd name="connsiteX133" fmla="*/ 5140744 w 12193149"/>
              <a:gd name="connsiteY133" fmla="*/ 2254509 h 2344739"/>
              <a:gd name="connsiteX134" fmla="*/ 5122807 w 12193149"/>
              <a:gd name="connsiteY134" fmla="*/ 2243656 h 2344739"/>
              <a:gd name="connsiteX135" fmla="*/ 5066938 w 12193149"/>
              <a:gd name="connsiteY135" fmla="*/ 2250227 h 2344739"/>
              <a:gd name="connsiteX136" fmla="*/ 5012662 w 12193149"/>
              <a:gd name="connsiteY136" fmla="*/ 2233846 h 2344739"/>
              <a:gd name="connsiteX137" fmla="*/ 4841589 w 12193149"/>
              <a:gd name="connsiteY137" fmla="*/ 2209829 h 2344739"/>
              <a:gd name="connsiteX138" fmla="*/ 4763595 w 12193149"/>
              <a:gd name="connsiteY138" fmla="*/ 2182061 h 2344739"/>
              <a:gd name="connsiteX139" fmla="*/ 4724334 w 12193149"/>
              <a:gd name="connsiteY139" fmla="*/ 2173047 h 2344739"/>
              <a:gd name="connsiteX140" fmla="*/ 4722324 w 12193149"/>
              <a:gd name="connsiteY140" fmla="*/ 2172298 h 2344739"/>
              <a:gd name="connsiteX141" fmla="*/ 4723259 w 12193149"/>
              <a:gd name="connsiteY141" fmla="*/ 2172087 h 2344739"/>
              <a:gd name="connsiteX142" fmla="*/ 4718350 w 12193149"/>
              <a:gd name="connsiteY142" fmla="*/ 2170817 h 2344739"/>
              <a:gd name="connsiteX143" fmla="*/ 4722324 w 12193149"/>
              <a:gd name="connsiteY143" fmla="*/ 2172298 h 2344739"/>
              <a:gd name="connsiteX144" fmla="*/ 4716674 w 12193149"/>
              <a:gd name="connsiteY144" fmla="*/ 2173573 h 2344739"/>
              <a:gd name="connsiteX145" fmla="*/ 4516962 w 12193149"/>
              <a:gd name="connsiteY145" fmla="*/ 2163671 h 2344739"/>
              <a:gd name="connsiteX146" fmla="*/ 4429691 w 12193149"/>
              <a:gd name="connsiteY146" fmla="*/ 2153020 h 2344739"/>
              <a:gd name="connsiteX147" fmla="*/ 4364023 w 12193149"/>
              <a:gd name="connsiteY147" fmla="*/ 2151674 h 2344739"/>
              <a:gd name="connsiteX148" fmla="*/ 4318114 w 12193149"/>
              <a:gd name="connsiteY148" fmla="*/ 2158289 h 2344739"/>
              <a:gd name="connsiteX149" fmla="*/ 4316258 w 12193149"/>
              <a:gd name="connsiteY149" fmla="*/ 2156948 h 2344739"/>
              <a:gd name="connsiteX150" fmla="*/ 4296292 w 12193149"/>
              <a:gd name="connsiteY150" fmla="*/ 2155069 h 2344739"/>
              <a:gd name="connsiteX151" fmla="*/ 4291212 w 12193149"/>
              <a:gd name="connsiteY151" fmla="*/ 2157986 h 2344739"/>
              <a:gd name="connsiteX152" fmla="*/ 4277290 w 12193149"/>
              <a:gd name="connsiteY152" fmla="*/ 2157740 h 2344739"/>
              <a:gd name="connsiteX153" fmla="*/ 4249265 w 12193149"/>
              <a:gd name="connsiteY153" fmla="*/ 2160064 h 2344739"/>
              <a:gd name="connsiteX154" fmla="*/ 4203199 w 12193149"/>
              <a:gd name="connsiteY154" fmla="*/ 2157269 h 2344739"/>
              <a:gd name="connsiteX155" fmla="*/ 4202893 w 12193149"/>
              <a:gd name="connsiteY155" fmla="*/ 2156010 h 2344739"/>
              <a:gd name="connsiteX156" fmla="*/ 4192396 w 12193149"/>
              <a:gd name="connsiteY156" fmla="*/ 2150376 h 2344739"/>
              <a:gd name="connsiteX157" fmla="*/ 4143893 w 12193149"/>
              <a:gd name="connsiteY157" fmla="*/ 2134511 h 2344739"/>
              <a:gd name="connsiteX158" fmla="*/ 4084245 w 12193149"/>
              <a:gd name="connsiteY158" fmla="*/ 2107978 h 2344739"/>
              <a:gd name="connsiteX159" fmla="*/ 4075694 w 12193149"/>
              <a:gd name="connsiteY159" fmla="*/ 2107143 h 2344739"/>
              <a:gd name="connsiteX160" fmla="*/ 4075575 w 12193149"/>
              <a:gd name="connsiteY160" fmla="*/ 2106844 h 2344739"/>
              <a:gd name="connsiteX161" fmla="*/ 4066658 w 12193149"/>
              <a:gd name="connsiteY161" fmla="*/ 2105400 h 2344739"/>
              <a:gd name="connsiteX162" fmla="*/ 4060102 w 12193149"/>
              <a:gd name="connsiteY162" fmla="*/ 2105618 h 2344739"/>
              <a:gd name="connsiteX163" fmla="*/ 4043512 w 12193149"/>
              <a:gd name="connsiteY163" fmla="*/ 2103997 h 2344739"/>
              <a:gd name="connsiteX164" fmla="*/ 4038145 w 12193149"/>
              <a:gd name="connsiteY164" fmla="*/ 2101563 h 2344739"/>
              <a:gd name="connsiteX165" fmla="*/ 4036511 w 12193149"/>
              <a:gd name="connsiteY165" fmla="*/ 2097896 h 2344739"/>
              <a:gd name="connsiteX166" fmla="*/ 4034926 w 12193149"/>
              <a:gd name="connsiteY166" fmla="*/ 2098131 h 2344739"/>
              <a:gd name="connsiteX167" fmla="*/ 4005686 w 12193149"/>
              <a:gd name="connsiteY167" fmla="*/ 2085563 h 2344739"/>
              <a:gd name="connsiteX168" fmla="*/ 3937994 w 12193149"/>
              <a:gd name="connsiteY168" fmla="*/ 2068106 h 2344739"/>
              <a:gd name="connsiteX169" fmla="*/ 3898423 w 12193149"/>
              <a:gd name="connsiteY169" fmla="*/ 2062451 h 2344739"/>
              <a:gd name="connsiteX170" fmla="*/ 3790908 w 12193149"/>
              <a:gd name="connsiteY170" fmla="*/ 2042213 h 2344739"/>
              <a:gd name="connsiteX171" fmla="*/ 3683661 w 12193149"/>
              <a:gd name="connsiteY171" fmla="*/ 2018290 h 2344739"/>
              <a:gd name="connsiteX172" fmla="*/ 3611183 w 12193149"/>
              <a:gd name="connsiteY172" fmla="*/ 1986019 h 2344739"/>
              <a:gd name="connsiteX173" fmla="*/ 3605003 w 12193149"/>
              <a:gd name="connsiteY173" fmla="*/ 1987381 h 2344739"/>
              <a:gd name="connsiteX174" fmla="*/ 3595884 w 12193149"/>
              <a:gd name="connsiteY174" fmla="*/ 1987545 h 2344739"/>
              <a:gd name="connsiteX175" fmla="*/ 3595649 w 12193149"/>
              <a:gd name="connsiteY175" fmla="*/ 1987276 h 2344739"/>
              <a:gd name="connsiteX176" fmla="*/ 3587126 w 12193149"/>
              <a:gd name="connsiteY176" fmla="*/ 1987966 h 2344739"/>
              <a:gd name="connsiteX177" fmla="*/ 3537283 w 12193149"/>
              <a:gd name="connsiteY177" fmla="*/ 1978267 h 2344739"/>
              <a:gd name="connsiteX178" fmla="*/ 3474371 w 12193149"/>
              <a:gd name="connsiteY178" fmla="*/ 1974606 h 2344739"/>
              <a:gd name="connsiteX179" fmla="*/ 3401876 w 12193149"/>
              <a:gd name="connsiteY179" fmla="*/ 1962558 h 2344739"/>
              <a:gd name="connsiteX180" fmla="*/ 3365036 w 12193149"/>
              <a:gd name="connsiteY180" fmla="*/ 1979510 h 2344739"/>
              <a:gd name="connsiteX181" fmla="*/ 3345174 w 12193149"/>
              <a:gd name="connsiteY181" fmla="*/ 1981192 h 2344739"/>
              <a:gd name="connsiteX182" fmla="*/ 3342846 w 12193149"/>
              <a:gd name="connsiteY182" fmla="*/ 1980217 h 2344739"/>
              <a:gd name="connsiteX183" fmla="*/ 3263504 w 12193149"/>
              <a:gd name="connsiteY183" fmla="*/ 1986094 h 2344739"/>
              <a:gd name="connsiteX184" fmla="*/ 3143704 w 12193149"/>
              <a:gd name="connsiteY184" fmla="*/ 1993869 h 2344739"/>
              <a:gd name="connsiteX185" fmla="*/ 3031439 w 12193149"/>
              <a:gd name="connsiteY185" fmla="*/ 1996512 h 2344739"/>
              <a:gd name="connsiteX186" fmla="*/ 2782717 w 12193149"/>
              <a:gd name="connsiteY186" fmla="*/ 2018333 h 2344739"/>
              <a:gd name="connsiteX187" fmla="*/ 2647675 w 12193149"/>
              <a:gd name="connsiteY187" fmla="*/ 2028869 h 2344739"/>
              <a:gd name="connsiteX188" fmla="*/ 2569176 w 12193149"/>
              <a:gd name="connsiteY188" fmla="*/ 2002628 h 2344739"/>
              <a:gd name="connsiteX189" fmla="*/ 2444403 w 12193149"/>
              <a:gd name="connsiteY189" fmla="*/ 2016529 h 2344739"/>
              <a:gd name="connsiteX190" fmla="*/ 2316260 w 12193149"/>
              <a:gd name="connsiteY190" fmla="*/ 2024996 h 2344739"/>
              <a:gd name="connsiteX191" fmla="*/ 2209726 w 12193149"/>
              <a:gd name="connsiteY191" fmla="*/ 2019763 h 2344739"/>
              <a:gd name="connsiteX192" fmla="*/ 2095813 w 12193149"/>
              <a:gd name="connsiteY192" fmla="*/ 2003052 h 2344739"/>
              <a:gd name="connsiteX193" fmla="*/ 1998504 w 12193149"/>
              <a:gd name="connsiteY193" fmla="*/ 1995032 h 2344739"/>
              <a:gd name="connsiteX194" fmla="*/ 1929320 w 12193149"/>
              <a:gd name="connsiteY194" fmla="*/ 2016977 h 2344739"/>
              <a:gd name="connsiteX195" fmla="*/ 1922798 w 12193149"/>
              <a:gd name="connsiteY195" fmla="*/ 2012146 h 2344739"/>
              <a:gd name="connsiteX196" fmla="*/ 1874228 w 12193149"/>
              <a:gd name="connsiteY196" fmla="*/ 2013741 h 2344739"/>
              <a:gd name="connsiteX197" fmla="*/ 1787803 w 12193149"/>
              <a:gd name="connsiteY197" fmla="*/ 2041363 h 2344739"/>
              <a:gd name="connsiteX198" fmla="*/ 1739352 w 12193149"/>
              <a:gd name="connsiteY198" fmla="*/ 2036312 h 2344739"/>
              <a:gd name="connsiteX199" fmla="*/ 1676219 w 12193149"/>
              <a:gd name="connsiteY199" fmla="*/ 2019963 h 2344739"/>
              <a:gd name="connsiteX200" fmla="*/ 1609817 w 12193149"/>
              <a:gd name="connsiteY200" fmla="*/ 2013066 h 2344739"/>
              <a:gd name="connsiteX201" fmla="*/ 1497258 w 12193149"/>
              <a:gd name="connsiteY201" fmla="*/ 1987476 h 2344739"/>
              <a:gd name="connsiteX202" fmla="*/ 1151127 w 12193149"/>
              <a:gd name="connsiteY202" fmla="*/ 1938041 h 2344739"/>
              <a:gd name="connsiteX203" fmla="*/ 859417 w 12193149"/>
              <a:gd name="connsiteY203" fmla="*/ 1928608 h 2344739"/>
              <a:gd name="connsiteX204" fmla="*/ 838688 w 12193149"/>
              <a:gd name="connsiteY204" fmla="*/ 1929821 h 2344739"/>
              <a:gd name="connsiteX205" fmla="*/ 817957 w 12193149"/>
              <a:gd name="connsiteY205" fmla="*/ 1927857 h 2344739"/>
              <a:gd name="connsiteX206" fmla="*/ 812654 w 12193149"/>
              <a:gd name="connsiteY206" fmla="*/ 1930751 h 2344739"/>
              <a:gd name="connsiteX207" fmla="*/ 721195 w 12193149"/>
              <a:gd name="connsiteY207" fmla="*/ 1929661 h 2344739"/>
              <a:gd name="connsiteX208" fmla="*/ 720890 w 12193149"/>
              <a:gd name="connsiteY208" fmla="*/ 1928399 h 2344739"/>
              <a:gd name="connsiteX209" fmla="*/ 710023 w 12193149"/>
              <a:gd name="connsiteY209" fmla="*/ 1922722 h 2344739"/>
              <a:gd name="connsiteX210" fmla="*/ 597940 w 12193149"/>
              <a:gd name="connsiteY210" fmla="*/ 1879864 h 2344739"/>
              <a:gd name="connsiteX211" fmla="*/ 579683 w 12193149"/>
              <a:gd name="connsiteY211" fmla="*/ 1877212 h 2344739"/>
              <a:gd name="connsiteX212" fmla="*/ 572865 w 12193149"/>
              <a:gd name="connsiteY212" fmla="*/ 1877401 h 2344739"/>
              <a:gd name="connsiteX213" fmla="*/ 446247 w 12193149"/>
              <a:gd name="connsiteY213" fmla="*/ 1839371 h 2344739"/>
              <a:gd name="connsiteX214" fmla="*/ 405163 w 12193149"/>
              <a:gd name="connsiteY214" fmla="*/ 1833548 h 2344739"/>
              <a:gd name="connsiteX215" fmla="*/ 293583 w 12193149"/>
              <a:gd name="connsiteY215" fmla="*/ 1812852 h 2344739"/>
              <a:gd name="connsiteX216" fmla="*/ 119529 w 12193149"/>
              <a:gd name="connsiteY216" fmla="*/ 1761047 h 2344739"/>
              <a:gd name="connsiteX217" fmla="*/ 16674 w 12193149"/>
              <a:gd name="connsiteY217" fmla="*/ 1758191 h 2344739"/>
              <a:gd name="connsiteX218" fmla="*/ 1150 w 12193149"/>
              <a:gd name="connsiteY218" fmla="*/ 1752722 h 2344739"/>
              <a:gd name="connsiteX219" fmla="*/ 1148 w 12193149"/>
              <a:gd name="connsiteY219" fmla="*/ 222213 h 2344739"/>
              <a:gd name="connsiteX220" fmla="*/ 1148 w 12193149"/>
              <a:gd name="connsiteY220"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613704 w 12193149"/>
              <a:gd name="connsiteY63" fmla="*/ 1812371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219707 w 12193149"/>
              <a:gd name="connsiteY105" fmla="*/ 2156680 h 2344739"/>
              <a:gd name="connsiteX106" fmla="*/ 7202249 w 12193149"/>
              <a:gd name="connsiteY106" fmla="*/ 2161230 h 2344739"/>
              <a:gd name="connsiteX107" fmla="*/ 7198152 w 12193149"/>
              <a:gd name="connsiteY107" fmla="*/ 2166588 h 2344739"/>
              <a:gd name="connsiteX108" fmla="*/ 7171956 w 12193149"/>
              <a:gd name="connsiteY108" fmla="*/ 2171236 h 2344739"/>
              <a:gd name="connsiteX109" fmla="*/ 7098136 w 12193149"/>
              <a:gd name="connsiteY109" fmla="*/ 2183464 h 2344739"/>
              <a:gd name="connsiteX110" fmla="*/ 7019644 w 12193149"/>
              <a:gd name="connsiteY110" fmla="*/ 2183090 h 2344739"/>
              <a:gd name="connsiteX111" fmla="*/ 6905294 w 12193149"/>
              <a:gd name="connsiteY111" fmla="*/ 2212596 h 2344739"/>
              <a:gd name="connsiteX112" fmla="*/ 6709370 w 12193149"/>
              <a:gd name="connsiteY112" fmla="*/ 2240551 h 2344739"/>
              <a:gd name="connsiteX113" fmla="*/ 6550602 w 12193149"/>
              <a:gd name="connsiteY113" fmla="*/ 2269327 h 2344739"/>
              <a:gd name="connsiteX114" fmla="*/ 6318708 w 12193149"/>
              <a:gd name="connsiteY114" fmla="*/ 2316127 h 2344739"/>
              <a:gd name="connsiteX115" fmla="*/ 6169822 w 12193149"/>
              <a:gd name="connsiteY115" fmla="*/ 2318214 h 2344739"/>
              <a:gd name="connsiteX116" fmla="*/ 6074996 w 12193149"/>
              <a:gd name="connsiteY116" fmla="*/ 2338676 h 2344739"/>
              <a:gd name="connsiteX117" fmla="*/ 6069677 w 12193149"/>
              <a:gd name="connsiteY117" fmla="*/ 2337139 h 2344739"/>
              <a:gd name="connsiteX118" fmla="*/ 6049786 w 12193149"/>
              <a:gd name="connsiteY118" fmla="*/ 2337822 h 2344739"/>
              <a:gd name="connsiteX119" fmla="*/ 6042433 w 12193149"/>
              <a:gd name="connsiteY119" fmla="*/ 2329473 h 2344739"/>
              <a:gd name="connsiteX120" fmla="*/ 6011238 w 12193149"/>
              <a:gd name="connsiteY120" fmla="*/ 2324380 h 2344739"/>
              <a:gd name="connsiteX121" fmla="*/ 5958523 w 12193149"/>
              <a:gd name="connsiteY121" fmla="*/ 2328024 h 2344739"/>
              <a:gd name="connsiteX122" fmla="*/ 5760067 w 12193149"/>
              <a:gd name="connsiteY122" fmla="*/ 2343716 h 2344739"/>
              <a:gd name="connsiteX123" fmla="*/ 5628108 w 12193149"/>
              <a:gd name="connsiteY123" fmla="*/ 2344739 h 2344739"/>
              <a:gd name="connsiteX124" fmla="*/ 5472054 w 12193149"/>
              <a:gd name="connsiteY124" fmla="*/ 2330719 h 2344739"/>
              <a:gd name="connsiteX125" fmla="*/ 5433909 w 12193149"/>
              <a:gd name="connsiteY125" fmla="*/ 2319466 h 2344739"/>
              <a:gd name="connsiteX126" fmla="*/ 5382817 w 12193149"/>
              <a:gd name="connsiteY126" fmla="*/ 2301764 h 2344739"/>
              <a:gd name="connsiteX127" fmla="*/ 5262912 w 12193149"/>
              <a:gd name="connsiteY127" fmla="*/ 2281347 h 2344739"/>
              <a:gd name="connsiteX128" fmla="*/ 5224109 w 12193149"/>
              <a:gd name="connsiteY128" fmla="*/ 2270223 h 2344739"/>
              <a:gd name="connsiteX129" fmla="*/ 5175808 w 12193149"/>
              <a:gd name="connsiteY129" fmla="*/ 2267233 h 2344739"/>
              <a:gd name="connsiteX130" fmla="*/ 5157702 w 12193149"/>
              <a:gd name="connsiteY130" fmla="*/ 2260010 h 2344739"/>
              <a:gd name="connsiteX131" fmla="*/ 5143747 w 12193149"/>
              <a:gd name="connsiteY131" fmla="*/ 2256610 h 2344739"/>
              <a:gd name="connsiteX132" fmla="*/ 5140744 w 12193149"/>
              <a:gd name="connsiteY132" fmla="*/ 2254509 h 2344739"/>
              <a:gd name="connsiteX133" fmla="*/ 5122807 w 12193149"/>
              <a:gd name="connsiteY133" fmla="*/ 2243656 h 2344739"/>
              <a:gd name="connsiteX134" fmla="*/ 5066938 w 12193149"/>
              <a:gd name="connsiteY134" fmla="*/ 2250227 h 2344739"/>
              <a:gd name="connsiteX135" fmla="*/ 5012662 w 12193149"/>
              <a:gd name="connsiteY135" fmla="*/ 2233846 h 2344739"/>
              <a:gd name="connsiteX136" fmla="*/ 4841589 w 12193149"/>
              <a:gd name="connsiteY136" fmla="*/ 2209829 h 2344739"/>
              <a:gd name="connsiteX137" fmla="*/ 4763595 w 12193149"/>
              <a:gd name="connsiteY137" fmla="*/ 2182061 h 2344739"/>
              <a:gd name="connsiteX138" fmla="*/ 4724334 w 12193149"/>
              <a:gd name="connsiteY138" fmla="*/ 2173047 h 2344739"/>
              <a:gd name="connsiteX139" fmla="*/ 4722324 w 12193149"/>
              <a:gd name="connsiteY139" fmla="*/ 2172298 h 2344739"/>
              <a:gd name="connsiteX140" fmla="*/ 4723259 w 12193149"/>
              <a:gd name="connsiteY140" fmla="*/ 2172087 h 2344739"/>
              <a:gd name="connsiteX141" fmla="*/ 4718350 w 12193149"/>
              <a:gd name="connsiteY141" fmla="*/ 2170817 h 2344739"/>
              <a:gd name="connsiteX142" fmla="*/ 4722324 w 12193149"/>
              <a:gd name="connsiteY142" fmla="*/ 2172298 h 2344739"/>
              <a:gd name="connsiteX143" fmla="*/ 4716674 w 12193149"/>
              <a:gd name="connsiteY143" fmla="*/ 2173573 h 2344739"/>
              <a:gd name="connsiteX144" fmla="*/ 4516962 w 12193149"/>
              <a:gd name="connsiteY144" fmla="*/ 2163671 h 2344739"/>
              <a:gd name="connsiteX145" fmla="*/ 4429691 w 12193149"/>
              <a:gd name="connsiteY145" fmla="*/ 2153020 h 2344739"/>
              <a:gd name="connsiteX146" fmla="*/ 4364023 w 12193149"/>
              <a:gd name="connsiteY146" fmla="*/ 2151674 h 2344739"/>
              <a:gd name="connsiteX147" fmla="*/ 4318114 w 12193149"/>
              <a:gd name="connsiteY147" fmla="*/ 2158289 h 2344739"/>
              <a:gd name="connsiteX148" fmla="*/ 4316258 w 12193149"/>
              <a:gd name="connsiteY148" fmla="*/ 2156948 h 2344739"/>
              <a:gd name="connsiteX149" fmla="*/ 4296292 w 12193149"/>
              <a:gd name="connsiteY149" fmla="*/ 2155069 h 2344739"/>
              <a:gd name="connsiteX150" fmla="*/ 4291212 w 12193149"/>
              <a:gd name="connsiteY150" fmla="*/ 2157986 h 2344739"/>
              <a:gd name="connsiteX151" fmla="*/ 4277290 w 12193149"/>
              <a:gd name="connsiteY151" fmla="*/ 2157740 h 2344739"/>
              <a:gd name="connsiteX152" fmla="*/ 4249265 w 12193149"/>
              <a:gd name="connsiteY152" fmla="*/ 2160064 h 2344739"/>
              <a:gd name="connsiteX153" fmla="*/ 4203199 w 12193149"/>
              <a:gd name="connsiteY153" fmla="*/ 2157269 h 2344739"/>
              <a:gd name="connsiteX154" fmla="*/ 4202893 w 12193149"/>
              <a:gd name="connsiteY154" fmla="*/ 2156010 h 2344739"/>
              <a:gd name="connsiteX155" fmla="*/ 4192396 w 12193149"/>
              <a:gd name="connsiteY155" fmla="*/ 2150376 h 2344739"/>
              <a:gd name="connsiteX156" fmla="*/ 4143893 w 12193149"/>
              <a:gd name="connsiteY156" fmla="*/ 2134511 h 2344739"/>
              <a:gd name="connsiteX157" fmla="*/ 4084245 w 12193149"/>
              <a:gd name="connsiteY157" fmla="*/ 2107978 h 2344739"/>
              <a:gd name="connsiteX158" fmla="*/ 4075694 w 12193149"/>
              <a:gd name="connsiteY158" fmla="*/ 2107143 h 2344739"/>
              <a:gd name="connsiteX159" fmla="*/ 4075575 w 12193149"/>
              <a:gd name="connsiteY159" fmla="*/ 2106844 h 2344739"/>
              <a:gd name="connsiteX160" fmla="*/ 4066658 w 12193149"/>
              <a:gd name="connsiteY160" fmla="*/ 2105400 h 2344739"/>
              <a:gd name="connsiteX161" fmla="*/ 4060102 w 12193149"/>
              <a:gd name="connsiteY161" fmla="*/ 2105618 h 2344739"/>
              <a:gd name="connsiteX162" fmla="*/ 4043512 w 12193149"/>
              <a:gd name="connsiteY162" fmla="*/ 2103997 h 2344739"/>
              <a:gd name="connsiteX163" fmla="*/ 4038145 w 12193149"/>
              <a:gd name="connsiteY163" fmla="*/ 2101563 h 2344739"/>
              <a:gd name="connsiteX164" fmla="*/ 4036511 w 12193149"/>
              <a:gd name="connsiteY164" fmla="*/ 2097896 h 2344739"/>
              <a:gd name="connsiteX165" fmla="*/ 4034926 w 12193149"/>
              <a:gd name="connsiteY165" fmla="*/ 2098131 h 2344739"/>
              <a:gd name="connsiteX166" fmla="*/ 4005686 w 12193149"/>
              <a:gd name="connsiteY166" fmla="*/ 2085563 h 2344739"/>
              <a:gd name="connsiteX167" fmla="*/ 3937994 w 12193149"/>
              <a:gd name="connsiteY167" fmla="*/ 2068106 h 2344739"/>
              <a:gd name="connsiteX168" fmla="*/ 3898423 w 12193149"/>
              <a:gd name="connsiteY168" fmla="*/ 2062451 h 2344739"/>
              <a:gd name="connsiteX169" fmla="*/ 3790908 w 12193149"/>
              <a:gd name="connsiteY169" fmla="*/ 2042213 h 2344739"/>
              <a:gd name="connsiteX170" fmla="*/ 3683661 w 12193149"/>
              <a:gd name="connsiteY170" fmla="*/ 2018290 h 2344739"/>
              <a:gd name="connsiteX171" fmla="*/ 3611183 w 12193149"/>
              <a:gd name="connsiteY171" fmla="*/ 1986019 h 2344739"/>
              <a:gd name="connsiteX172" fmla="*/ 3605003 w 12193149"/>
              <a:gd name="connsiteY172" fmla="*/ 1987381 h 2344739"/>
              <a:gd name="connsiteX173" fmla="*/ 3595884 w 12193149"/>
              <a:gd name="connsiteY173" fmla="*/ 1987545 h 2344739"/>
              <a:gd name="connsiteX174" fmla="*/ 3595649 w 12193149"/>
              <a:gd name="connsiteY174" fmla="*/ 1987276 h 2344739"/>
              <a:gd name="connsiteX175" fmla="*/ 3587126 w 12193149"/>
              <a:gd name="connsiteY175" fmla="*/ 1987966 h 2344739"/>
              <a:gd name="connsiteX176" fmla="*/ 3537283 w 12193149"/>
              <a:gd name="connsiteY176" fmla="*/ 1978267 h 2344739"/>
              <a:gd name="connsiteX177" fmla="*/ 3474371 w 12193149"/>
              <a:gd name="connsiteY177" fmla="*/ 1974606 h 2344739"/>
              <a:gd name="connsiteX178" fmla="*/ 3401876 w 12193149"/>
              <a:gd name="connsiteY178" fmla="*/ 1962558 h 2344739"/>
              <a:gd name="connsiteX179" fmla="*/ 3365036 w 12193149"/>
              <a:gd name="connsiteY179" fmla="*/ 1979510 h 2344739"/>
              <a:gd name="connsiteX180" fmla="*/ 3345174 w 12193149"/>
              <a:gd name="connsiteY180" fmla="*/ 1981192 h 2344739"/>
              <a:gd name="connsiteX181" fmla="*/ 3342846 w 12193149"/>
              <a:gd name="connsiteY181" fmla="*/ 1980217 h 2344739"/>
              <a:gd name="connsiteX182" fmla="*/ 3263504 w 12193149"/>
              <a:gd name="connsiteY182" fmla="*/ 1986094 h 2344739"/>
              <a:gd name="connsiteX183" fmla="*/ 3143704 w 12193149"/>
              <a:gd name="connsiteY183" fmla="*/ 1993869 h 2344739"/>
              <a:gd name="connsiteX184" fmla="*/ 3031439 w 12193149"/>
              <a:gd name="connsiteY184" fmla="*/ 1996512 h 2344739"/>
              <a:gd name="connsiteX185" fmla="*/ 2782717 w 12193149"/>
              <a:gd name="connsiteY185" fmla="*/ 2018333 h 2344739"/>
              <a:gd name="connsiteX186" fmla="*/ 2647675 w 12193149"/>
              <a:gd name="connsiteY186" fmla="*/ 2028869 h 2344739"/>
              <a:gd name="connsiteX187" fmla="*/ 2569176 w 12193149"/>
              <a:gd name="connsiteY187" fmla="*/ 2002628 h 2344739"/>
              <a:gd name="connsiteX188" fmla="*/ 2444403 w 12193149"/>
              <a:gd name="connsiteY188" fmla="*/ 2016529 h 2344739"/>
              <a:gd name="connsiteX189" fmla="*/ 2316260 w 12193149"/>
              <a:gd name="connsiteY189" fmla="*/ 2024996 h 2344739"/>
              <a:gd name="connsiteX190" fmla="*/ 2209726 w 12193149"/>
              <a:gd name="connsiteY190" fmla="*/ 2019763 h 2344739"/>
              <a:gd name="connsiteX191" fmla="*/ 2095813 w 12193149"/>
              <a:gd name="connsiteY191" fmla="*/ 2003052 h 2344739"/>
              <a:gd name="connsiteX192" fmla="*/ 1998504 w 12193149"/>
              <a:gd name="connsiteY192" fmla="*/ 1995032 h 2344739"/>
              <a:gd name="connsiteX193" fmla="*/ 1929320 w 12193149"/>
              <a:gd name="connsiteY193" fmla="*/ 2016977 h 2344739"/>
              <a:gd name="connsiteX194" fmla="*/ 1922798 w 12193149"/>
              <a:gd name="connsiteY194" fmla="*/ 2012146 h 2344739"/>
              <a:gd name="connsiteX195" fmla="*/ 1874228 w 12193149"/>
              <a:gd name="connsiteY195" fmla="*/ 2013741 h 2344739"/>
              <a:gd name="connsiteX196" fmla="*/ 1787803 w 12193149"/>
              <a:gd name="connsiteY196" fmla="*/ 2041363 h 2344739"/>
              <a:gd name="connsiteX197" fmla="*/ 1739352 w 12193149"/>
              <a:gd name="connsiteY197" fmla="*/ 2036312 h 2344739"/>
              <a:gd name="connsiteX198" fmla="*/ 1676219 w 12193149"/>
              <a:gd name="connsiteY198" fmla="*/ 2019963 h 2344739"/>
              <a:gd name="connsiteX199" fmla="*/ 1609817 w 12193149"/>
              <a:gd name="connsiteY199" fmla="*/ 2013066 h 2344739"/>
              <a:gd name="connsiteX200" fmla="*/ 1497258 w 12193149"/>
              <a:gd name="connsiteY200" fmla="*/ 1987476 h 2344739"/>
              <a:gd name="connsiteX201" fmla="*/ 1151127 w 12193149"/>
              <a:gd name="connsiteY201" fmla="*/ 1938041 h 2344739"/>
              <a:gd name="connsiteX202" fmla="*/ 859417 w 12193149"/>
              <a:gd name="connsiteY202" fmla="*/ 1928608 h 2344739"/>
              <a:gd name="connsiteX203" fmla="*/ 838688 w 12193149"/>
              <a:gd name="connsiteY203" fmla="*/ 1929821 h 2344739"/>
              <a:gd name="connsiteX204" fmla="*/ 817957 w 12193149"/>
              <a:gd name="connsiteY204" fmla="*/ 1927857 h 2344739"/>
              <a:gd name="connsiteX205" fmla="*/ 812654 w 12193149"/>
              <a:gd name="connsiteY205" fmla="*/ 1930751 h 2344739"/>
              <a:gd name="connsiteX206" fmla="*/ 721195 w 12193149"/>
              <a:gd name="connsiteY206" fmla="*/ 1929661 h 2344739"/>
              <a:gd name="connsiteX207" fmla="*/ 720890 w 12193149"/>
              <a:gd name="connsiteY207" fmla="*/ 1928399 h 2344739"/>
              <a:gd name="connsiteX208" fmla="*/ 710023 w 12193149"/>
              <a:gd name="connsiteY208" fmla="*/ 1922722 h 2344739"/>
              <a:gd name="connsiteX209" fmla="*/ 597940 w 12193149"/>
              <a:gd name="connsiteY209" fmla="*/ 1879864 h 2344739"/>
              <a:gd name="connsiteX210" fmla="*/ 579683 w 12193149"/>
              <a:gd name="connsiteY210" fmla="*/ 1877212 h 2344739"/>
              <a:gd name="connsiteX211" fmla="*/ 572865 w 12193149"/>
              <a:gd name="connsiteY211" fmla="*/ 1877401 h 2344739"/>
              <a:gd name="connsiteX212" fmla="*/ 446247 w 12193149"/>
              <a:gd name="connsiteY212" fmla="*/ 1839371 h 2344739"/>
              <a:gd name="connsiteX213" fmla="*/ 405163 w 12193149"/>
              <a:gd name="connsiteY213" fmla="*/ 1833548 h 2344739"/>
              <a:gd name="connsiteX214" fmla="*/ 293583 w 12193149"/>
              <a:gd name="connsiteY214" fmla="*/ 1812852 h 2344739"/>
              <a:gd name="connsiteX215" fmla="*/ 119529 w 12193149"/>
              <a:gd name="connsiteY215" fmla="*/ 1761047 h 2344739"/>
              <a:gd name="connsiteX216" fmla="*/ 16674 w 12193149"/>
              <a:gd name="connsiteY216" fmla="*/ 1758191 h 2344739"/>
              <a:gd name="connsiteX217" fmla="*/ 1150 w 12193149"/>
              <a:gd name="connsiteY217" fmla="*/ 1752722 h 2344739"/>
              <a:gd name="connsiteX218" fmla="*/ 1148 w 12193149"/>
              <a:gd name="connsiteY218" fmla="*/ 222213 h 2344739"/>
              <a:gd name="connsiteX219" fmla="*/ 1148 w 12193149"/>
              <a:gd name="connsiteY219"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590693 w 12193149"/>
              <a:gd name="connsiteY23" fmla="*/ 963777 h 2344739"/>
              <a:gd name="connsiteX24" fmla="*/ 11506817 w 12193149"/>
              <a:gd name="connsiteY24" fmla="*/ 1033623 h 2344739"/>
              <a:gd name="connsiteX25" fmla="*/ 11280332 w 12193149"/>
              <a:gd name="connsiteY25" fmla="*/ 1223571 h 2344739"/>
              <a:gd name="connsiteX26" fmla="*/ 11228309 w 12193149"/>
              <a:gd name="connsiteY26" fmla="*/ 1276236 h 2344739"/>
              <a:gd name="connsiteX27" fmla="*/ 11218087 w 12193149"/>
              <a:gd name="connsiteY27" fmla="*/ 1275961 h 2344739"/>
              <a:gd name="connsiteX28" fmla="*/ 11217184 w 12193149"/>
              <a:gd name="connsiteY28" fmla="*/ 1275018 h 2344739"/>
              <a:gd name="connsiteX29" fmla="*/ 11188885 w 12193149"/>
              <a:gd name="connsiteY29" fmla="*/ 1292383 h 2344739"/>
              <a:gd name="connsiteX30" fmla="*/ 11184501 w 12193149"/>
              <a:gd name="connsiteY30" fmla="*/ 1292525 h 2344739"/>
              <a:gd name="connsiteX31" fmla="*/ 11166854 w 12193149"/>
              <a:gd name="connsiteY31" fmla="*/ 1306612 h 2344739"/>
              <a:gd name="connsiteX32" fmla="*/ 11157311 w 12193149"/>
              <a:gd name="connsiteY32" fmla="*/ 1312414 h 2344739"/>
              <a:gd name="connsiteX33" fmla="*/ 11155496 w 12193149"/>
              <a:gd name="connsiteY33" fmla="*/ 1317097 h 2344739"/>
              <a:gd name="connsiteX34" fmla="*/ 11140961 w 12193149"/>
              <a:gd name="connsiteY34" fmla="*/ 1324115 h 2344739"/>
              <a:gd name="connsiteX35" fmla="*/ 11138961 w 12193149"/>
              <a:gd name="connsiteY35" fmla="*/ 1323772 h 2344739"/>
              <a:gd name="connsiteX36" fmla="*/ 11128208 w 12193149"/>
              <a:gd name="connsiteY36" fmla="*/ 1333832 h 2344739"/>
              <a:gd name="connsiteX37" fmla="*/ 11120691 w 12193149"/>
              <a:gd name="connsiteY37" fmla="*/ 1347424 h 2344739"/>
              <a:gd name="connsiteX38" fmla="*/ 10894683 w 12193149"/>
              <a:gd name="connsiteY38" fmla="*/ 1473399 h 2344739"/>
              <a:gd name="connsiteX39" fmla="*/ 10773300 w 12193149"/>
              <a:gd name="connsiteY39" fmla="*/ 1523191 h 2344739"/>
              <a:gd name="connsiteX40" fmla="*/ 10627668 w 12193149"/>
              <a:gd name="connsiteY40" fmla="*/ 1559229 h 2344739"/>
              <a:gd name="connsiteX41" fmla="*/ 10581895 w 12193149"/>
              <a:gd name="connsiteY41" fmla="*/ 1568689 h 2344739"/>
              <a:gd name="connsiteX42" fmla="*/ 10547790 w 12193149"/>
              <a:gd name="connsiteY42" fmla="*/ 1598423 h 2344739"/>
              <a:gd name="connsiteX43" fmla="*/ 10529643 w 12193149"/>
              <a:gd name="connsiteY43" fmla="*/ 1596907 h 2344739"/>
              <a:gd name="connsiteX44" fmla="*/ 10526446 w 12193149"/>
              <a:gd name="connsiteY44" fmla="*/ 1596411 h 2344739"/>
              <a:gd name="connsiteX45" fmla="*/ 10515129 w 12193149"/>
              <a:gd name="connsiteY45" fmla="*/ 1599537 h 2344739"/>
              <a:gd name="connsiteX46" fmla="*/ 10491735 w 12193149"/>
              <a:gd name="connsiteY46" fmla="*/ 1594156 h 2344739"/>
              <a:gd name="connsiteX47" fmla="*/ 10471418 w 12193149"/>
              <a:gd name="connsiteY47" fmla="*/ 1601693 h 2344739"/>
              <a:gd name="connsiteX48" fmla="*/ 10377042 w 12193149"/>
              <a:gd name="connsiteY48" fmla="*/ 1644598 h 2344739"/>
              <a:gd name="connsiteX49" fmla="*/ 10319338 w 12193149"/>
              <a:gd name="connsiteY49" fmla="*/ 1666221 h 2344739"/>
              <a:gd name="connsiteX50" fmla="*/ 10295467 w 12193149"/>
              <a:gd name="connsiteY50" fmla="*/ 1668079 h 2344739"/>
              <a:gd name="connsiteX51" fmla="*/ 10263443 w 12193149"/>
              <a:gd name="connsiteY51" fmla="*/ 1674948 h 2344739"/>
              <a:gd name="connsiteX52" fmla="*/ 10205418 w 12193149"/>
              <a:gd name="connsiteY52" fmla="*/ 1682149 h 2344739"/>
              <a:gd name="connsiteX53" fmla="*/ 10177759 w 12193149"/>
              <a:gd name="connsiteY53" fmla="*/ 1692943 h 2344739"/>
              <a:gd name="connsiteX54" fmla="*/ 10165070 w 12193149"/>
              <a:gd name="connsiteY54" fmla="*/ 1693739 h 2344739"/>
              <a:gd name="connsiteX55" fmla="*/ 10156308 w 12193149"/>
              <a:gd name="connsiteY55" fmla="*/ 1707487 h 2344739"/>
              <a:gd name="connsiteX56" fmla="*/ 10118267 w 12193149"/>
              <a:gd name="connsiteY56" fmla="*/ 1731142 h 2344739"/>
              <a:gd name="connsiteX57" fmla="*/ 10083317 w 12193149"/>
              <a:gd name="connsiteY57" fmla="*/ 1743296 h 2344739"/>
              <a:gd name="connsiteX58" fmla="*/ 10040388 w 12193149"/>
              <a:gd name="connsiteY58" fmla="*/ 1741632 h 2344739"/>
              <a:gd name="connsiteX59" fmla="*/ 9961167 w 12193149"/>
              <a:gd name="connsiteY59" fmla="*/ 1757147 h 2344739"/>
              <a:gd name="connsiteX60" fmla="*/ 9848940 w 12193149"/>
              <a:gd name="connsiteY60" fmla="*/ 1763915 h 2344739"/>
              <a:gd name="connsiteX61" fmla="*/ 9729457 w 12193149"/>
              <a:gd name="connsiteY61" fmla="*/ 1784122 h 2344739"/>
              <a:gd name="connsiteX62" fmla="*/ 9613704 w 12193149"/>
              <a:gd name="connsiteY62" fmla="*/ 1812371 h 2344739"/>
              <a:gd name="connsiteX63" fmla="*/ 9338590 w 12193149"/>
              <a:gd name="connsiteY63" fmla="*/ 1869293 h 2344739"/>
              <a:gd name="connsiteX64" fmla="*/ 9232518 w 12193149"/>
              <a:gd name="connsiteY64" fmla="*/ 1893149 h 2344739"/>
              <a:gd name="connsiteX65" fmla="*/ 9156690 w 12193149"/>
              <a:gd name="connsiteY65" fmla="*/ 1903228 h 2344739"/>
              <a:gd name="connsiteX66" fmla="*/ 9054601 w 12193149"/>
              <a:gd name="connsiteY66" fmla="*/ 1910755 h 2344739"/>
              <a:gd name="connsiteX67" fmla="*/ 9006634 w 12193149"/>
              <a:gd name="connsiteY67" fmla="*/ 1914040 h 2344739"/>
              <a:gd name="connsiteX68" fmla="*/ 9006349 w 12193149"/>
              <a:gd name="connsiteY68" fmla="*/ 1913800 h 2344739"/>
              <a:gd name="connsiteX69" fmla="*/ 8997380 w 12193149"/>
              <a:gd name="connsiteY69" fmla="*/ 1915011 h 2344739"/>
              <a:gd name="connsiteX70" fmla="*/ 8991542 w 12193149"/>
              <a:gd name="connsiteY70" fmla="*/ 1917072 h 2344739"/>
              <a:gd name="connsiteX71" fmla="*/ 8975485 w 12193149"/>
              <a:gd name="connsiteY71" fmla="*/ 1920298 h 2344739"/>
              <a:gd name="connsiteX72" fmla="*/ 8969159 w 12193149"/>
              <a:gd name="connsiteY72" fmla="*/ 1919598 h 2344739"/>
              <a:gd name="connsiteX73" fmla="*/ 8964196 w 12193149"/>
              <a:gd name="connsiteY73" fmla="*/ 1917373 h 2344739"/>
              <a:gd name="connsiteX74" fmla="*/ 8930136 w 12193149"/>
              <a:gd name="connsiteY74" fmla="*/ 1914185 h 2344739"/>
              <a:gd name="connsiteX75" fmla="*/ 8753592 w 12193149"/>
              <a:gd name="connsiteY75" fmla="*/ 1933417 h 2344739"/>
              <a:gd name="connsiteX76" fmla="*/ 8708995 w 12193149"/>
              <a:gd name="connsiteY76" fmla="*/ 1935518 h 2344739"/>
              <a:gd name="connsiteX77" fmla="*/ 8597219 w 12193149"/>
              <a:gd name="connsiteY77" fmla="*/ 1944090 h 2344739"/>
              <a:gd name="connsiteX78" fmla="*/ 8526378 w 12193149"/>
              <a:gd name="connsiteY78" fmla="*/ 1929248 h 2344739"/>
              <a:gd name="connsiteX79" fmla="*/ 8512131 w 12193149"/>
              <a:gd name="connsiteY79" fmla="*/ 1935163 h 2344739"/>
              <a:gd name="connsiteX80" fmla="*/ 8507315 w 12193149"/>
              <a:gd name="connsiteY80" fmla="*/ 1938164 h 2344739"/>
              <a:gd name="connsiteX81" fmla="*/ 8499116 w 12193149"/>
              <a:gd name="connsiteY81" fmla="*/ 1940902 h 2344739"/>
              <a:gd name="connsiteX82" fmla="*/ 8498742 w 12193149"/>
              <a:gd name="connsiteY82" fmla="*/ 1940723 h 2344739"/>
              <a:gd name="connsiteX83" fmla="*/ 8491397 w 12193149"/>
              <a:gd name="connsiteY83" fmla="*/ 1943773 h 2344739"/>
              <a:gd name="connsiteX84" fmla="*/ 8368330 w 12193149"/>
              <a:gd name="connsiteY84" fmla="*/ 1957815 h 2344739"/>
              <a:gd name="connsiteX85" fmla="*/ 8354947 w 12193149"/>
              <a:gd name="connsiteY85" fmla="*/ 1958009 h 2344739"/>
              <a:gd name="connsiteX86" fmla="*/ 8321252 w 12193149"/>
              <a:gd name="connsiteY86" fmla="*/ 1974587 h 2344739"/>
              <a:gd name="connsiteX87" fmla="*/ 8315581 w 12193149"/>
              <a:gd name="connsiteY87" fmla="*/ 1974913 h 2344739"/>
              <a:gd name="connsiteX88" fmla="*/ 8296322 w 12193149"/>
              <a:gd name="connsiteY88" fmla="*/ 1988808 h 2344739"/>
              <a:gd name="connsiteX89" fmla="*/ 8285424 w 12193149"/>
              <a:gd name="connsiteY89" fmla="*/ 1994631 h 2344739"/>
              <a:gd name="connsiteX90" fmla="*/ 8284298 w 12193149"/>
              <a:gd name="connsiteY90" fmla="*/ 1999074 h 2344739"/>
              <a:gd name="connsiteX91" fmla="*/ 8267224 w 12193149"/>
              <a:gd name="connsiteY91" fmla="*/ 2006249 h 2344739"/>
              <a:gd name="connsiteX92" fmla="*/ 8264525 w 12193149"/>
              <a:gd name="connsiteY92" fmla="*/ 2006019 h 2344739"/>
              <a:gd name="connsiteX93" fmla="*/ 8253181 w 12193149"/>
              <a:gd name="connsiteY93" fmla="*/ 2015862 h 2344739"/>
              <a:gd name="connsiteX94" fmla="*/ 8246982 w 12193149"/>
              <a:gd name="connsiteY94" fmla="*/ 2028854 h 2344739"/>
              <a:gd name="connsiteX95" fmla="*/ 8091420 w 12193149"/>
              <a:gd name="connsiteY95" fmla="*/ 2075015 h 2344739"/>
              <a:gd name="connsiteX96" fmla="*/ 7906555 w 12193149"/>
              <a:gd name="connsiteY96" fmla="*/ 2116988 h 2344739"/>
              <a:gd name="connsiteX97" fmla="*/ 7719893 w 12193149"/>
              <a:gd name="connsiteY97" fmla="*/ 2142703 h 2344739"/>
              <a:gd name="connsiteX98" fmla="*/ 7615495 w 12193149"/>
              <a:gd name="connsiteY98" fmla="*/ 2139232 h 2344739"/>
              <a:gd name="connsiteX99" fmla="*/ 7528691 w 12193149"/>
              <a:gd name="connsiteY99" fmla="*/ 2145060 h 2344739"/>
              <a:gd name="connsiteX100" fmla="*/ 7520719 w 12193149"/>
              <a:gd name="connsiteY100" fmla="*/ 2147613 h 2344739"/>
              <a:gd name="connsiteX101" fmla="*/ 7508559 w 12193149"/>
              <a:gd name="connsiteY101" fmla="*/ 2148948 h 2344739"/>
              <a:gd name="connsiteX102" fmla="*/ 7508188 w 12193149"/>
              <a:gd name="connsiteY102" fmla="*/ 2148621 h 2344739"/>
              <a:gd name="connsiteX103" fmla="*/ 7496943 w 12193149"/>
              <a:gd name="connsiteY103" fmla="*/ 2150573 h 2344739"/>
              <a:gd name="connsiteX104" fmla="*/ 7219707 w 12193149"/>
              <a:gd name="connsiteY104" fmla="*/ 2156680 h 2344739"/>
              <a:gd name="connsiteX105" fmla="*/ 7202249 w 12193149"/>
              <a:gd name="connsiteY105" fmla="*/ 2161230 h 2344739"/>
              <a:gd name="connsiteX106" fmla="*/ 7198152 w 12193149"/>
              <a:gd name="connsiteY106" fmla="*/ 2166588 h 2344739"/>
              <a:gd name="connsiteX107" fmla="*/ 7171956 w 12193149"/>
              <a:gd name="connsiteY107" fmla="*/ 2171236 h 2344739"/>
              <a:gd name="connsiteX108" fmla="*/ 7098136 w 12193149"/>
              <a:gd name="connsiteY108" fmla="*/ 2183464 h 2344739"/>
              <a:gd name="connsiteX109" fmla="*/ 7019644 w 12193149"/>
              <a:gd name="connsiteY109" fmla="*/ 2183090 h 2344739"/>
              <a:gd name="connsiteX110" fmla="*/ 6905294 w 12193149"/>
              <a:gd name="connsiteY110" fmla="*/ 2212596 h 2344739"/>
              <a:gd name="connsiteX111" fmla="*/ 6709370 w 12193149"/>
              <a:gd name="connsiteY111" fmla="*/ 2240551 h 2344739"/>
              <a:gd name="connsiteX112" fmla="*/ 6550602 w 12193149"/>
              <a:gd name="connsiteY112" fmla="*/ 2269327 h 2344739"/>
              <a:gd name="connsiteX113" fmla="*/ 6318708 w 12193149"/>
              <a:gd name="connsiteY113" fmla="*/ 2316127 h 2344739"/>
              <a:gd name="connsiteX114" fmla="*/ 6169822 w 12193149"/>
              <a:gd name="connsiteY114" fmla="*/ 2318214 h 2344739"/>
              <a:gd name="connsiteX115" fmla="*/ 6074996 w 12193149"/>
              <a:gd name="connsiteY115" fmla="*/ 2338676 h 2344739"/>
              <a:gd name="connsiteX116" fmla="*/ 6069677 w 12193149"/>
              <a:gd name="connsiteY116" fmla="*/ 2337139 h 2344739"/>
              <a:gd name="connsiteX117" fmla="*/ 6049786 w 12193149"/>
              <a:gd name="connsiteY117" fmla="*/ 2337822 h 2344739"/>
              <a:gd name="connsiteX118" fmla="*/ 6042433 w 12193149"/>
              <a:gd name="connsiteY118" fmla="*/ 2329473 h 2344739"/>
              <a:gd name="connsiteX119" fmla="*/ 6011238 w 12193149"/>
              <a:gd name="connsiteY119" fmla="*/ 2324380 h 2344739"/>
              <a:gd name="connsiteX120" fmla="*/ 5958523 w 12193149"/>
              <a:gd name="connsiteY120" fmla="*/ 2328024 h 2344739"/>
              <a:gd name="connsiteX121" fmla="*/ 5760067 w 12193149"/>
              <a:gd name="connsiteY121" fmla="*/ 2343716 h 2344739"/>
              <a:gd name="connsiteX122" fmla="*/ 5628108 w 12193149"/>
              <a:gd name="connsiteY122" fmla="*/ 2344739 h 2344739"/>
              <a:gd name="connsiteX123" fmla="*/ 5472054 w 12193149"/>
              <a:gd name="connsiteY123" fmla="*/ 2330719 h 2344739"/>
              <a:gd name="connsiteX124" fmla="*/ 5433909 w 12193149"/>
              <a:gd name="connsiteY124" fmla="*/ 2319466 h 2344739"/>
              <a:gd name="connsiteX125" fmla="*/ 5382817 w 12193149"/>
              <a:gd name="connsiteY125" fmla="*/ 2301764 h 2344739"/>
              <a:gd name="connsiteX126" fmla="*/ 5262912 w 12193149"/>
              <a:gd name="connsiteY126" fmla="*/ 2281347 h 2344739"/>
              <a:gd name="connsiteX127" fmla="*/ 5224109 w 12193149"/>
              <a:gd name="connsiteY127" fmla="*/ 2270223 h 2344739"/>
              <a:gd name="connsiteX128" fmla="*/ 5175808 w 12193149"/>
              <a:gd name="connsiteY128" fmla="*/ 2267233 h 2344739"/>
              <a:gd name="connsiteX129" fmla="*/ 5157702 w 12193149"/>
              <a:gd name="connsiteY129" fmla="*/ 2260010 h 2344739"/>
              <a:gd name="connsiteX130" fmla="*/ 5143747 w 12193149"/>
              <a:gd name="connsiteY130" fmla="*/ 2256610 h 2344739"/>
              <a:gd name="connsiteX131" fmla="*/ 5140744 w 12193149"/>
              <a:gd name="connsiteY131" fmla="*/ 2254509 h 2344739"/>
              <a:gd name="connsiteX132" fmla="*/ 5122807 w 12193149"/>
              <a:gd name="connsiteY132" fmla="*/ 2243656 h 2344739"/>
              <a:gd name="connsiteX133" fmla="*/ 5066938 w 12193149"/>
              <a:gd name="connsiteY133" fmla="*/ 2250227 h 2344739"/>
              <a:gd name="connsiteX134" fmla="*/ 5012662 w 12193149"/>
              <a:gd name="connsiteY134" fmla="*/ 2233846 h 2344739"/>
              <a:gd name="connsiteX135" fmla="*/ 4841589 w 12193149"/>
              <a:gd name="connsiteY135" fmla="*/ 2209829 h 2344739"/>
              <a:gd name="connsiteX136" fmla="*/ 4763595 w 12193149"/>
              <a:gd name="connsiteY136" fmla="*/ 2182061 h 2344739"/>
              <a:gd name="connsiteX137" fmla="*/ 4724334 w 12193149"/>
              <a:gd name="connsiteY137" fmla="*/ 2173047 h 2344739"/>
              <a:gd name="connsiteX138" fmla="*/ 4722324 w 12193149"/>
              <a:gd name="connsiteY138" fmla="*/ 2172298 h 2344739"/>
              <a:gd name="connsiteX139" fmla="*/ 4723259 w 12193149"/>
              <a:gd name="connsiteY139" fmla="*/ 2172087 h 2344739"/>
              <a:gd name="connsiteX140" fmla="*/ 4718350 w 12193149"/>
              <a:gd name="connsiteY140" fmla="*/ 2170817 h 2344739"/>
              <a:gd name="connsiteX141" fmla="*/ 4722324 w 12193149"/>
              <a:gd name="connsiteY141" fmla="*/ 2172298 h 2344739"/>
              <a:gd name="connsiteX142" fmla="*/ 4716674 w 12193149"/>
              <a:gd name="connsiteY142" fmla="*/ 2173573 h 2344739"/>
              <a:gd name="connsiteX143" fmla="*/ 4516962 w 12193149"/>
              <a:gd name="connsiteY143" fmla="*/ 2163671 h 2344739"/>
              <a:gd name="connsiteX144" fmla="*/ 4429691 w 12193149"/>
              <a:gd name="connsiteY144" fmla="*/ 2153020 h 2344739"/>
              <a:gd name="connsiteX145" fmla="*/ 4364023 w 12193149"/>
              <a:gd name="connsiteY145" fmla="*/ 2151674 h 2344739"/>
              <a:gd name="connsiteX146" fmla="*/ 4318114 w 12193149"/>
              <a:gd name="connsiteY146" fmla="*/ 2158289 h 2344739"/>
              <a:gd name="connsiteX147" fmla="*/ 4316258 w 12193149"/>
              <a:gd name="connsiteY147" fmla="*/ 2156948 h 2344739"/>
              <a:gd name="connsiteX148" fmla="*/ 4296292 w 12193149"/>
              <a:gd name="connsiteY148" fmla="*/ 2155069 h 2344739"/>
              <a:gd name="connsiteX149" fmla="*/ 4291212 w 12193149"/>
              <a:gd name="connsiteY149" fmla="*/ 2157986 h 2344739"/>
              <a:gd name="connsiteX150" fmla="*/ 4277290 w 12193149"/>
              <a:gd name="connsiteY150" fmla="*/ 2157740 h 2344739"/>
              <a:gd name="connsiteX151" fmla="*/ 4249265 w 12193149"/>
              <a:gd name="connsiteY151" fmla="*/ 2160064 h 2344739"/>
              <a:gd name="connsiteX152" fmla="*/ 4203199 w 12193149"/>
              <a:gd name="connsiteY152" fmla="*/ 2157269 h 2344739"/>
              <a:gd name="connsiteX153" fmla="*/ 4202893 w 12193149"/>
              <a:gd name="connsiteY153" fmla="*/ 2156010 h 2344739"/>
              <a:gd name="connsiteX154" fmla="*/ 4192396 w 12193149"/>
              <a:gd name="connsiteY154" fmla="*/ 2150376 h 2344739"/>
              <a:gd name="connsiteX155" fmla="*/ 4143893 w 12193149"/>
              <a:gd name="connsiteY155" fmla="*/ 2134511 h 2344739"/>
              <a:gd name="connsiteX156" fmla="*/ 4084245 w 12193149"/>
              <a:gd name="connsiteY156" fmla="*/ 2107978 h 2344739"/>
              <a:gd name="connsiteX157" fmla="*/ 4075694 w 12193149"/>
              <a:gd name="connsiteY157" fmla="*/ 2107143 h 2344739"/>
              <a:gd name="connsiteX158" fmla="*/ 4075575 w 12193149"/>
              <a:gd name="connsiteY158" fmla="*/ 2106844 h 2344739"/>
              <a:gd name="connsiteX159" fmla="*/ 4066658 w 12193149"/>
              <a:gd name="connsiteY159" fmla="*/ 2105400 h 2344739"/>
              <a:gd name="connsiteX160" fmla="*/ 4060102 w 12193149"/>
              <a:gd name="connsiteY160" fmla="*/ 2105618 h 2344739"/>
              <a:gd name="connsiteX161" fmla="*/ 4043512 w 12193149"/>
              <a:gd name="connsiteY161" fmla="*/ 2103997 h 2344739"/>
              <a:gd name="connsiteX162" fmla="*/ 4038145 w 12193149"/>
              <a:gd name="connsiteY162" fmla="*/ 2101563 h 2344739"/>
              <a:gd name="connsiteX163" fmla="*/ 4036511 w 12193149"/>
              <a:gd name="connsiteY163" fmla="*/ 2097896 h 2344739"/>
              <a:gd name="connsiteX164" fmla="*/ 4034926 w 12193149"/>
              <a:gd name="connsiteY164" fmla="*/ 2098131 h 2344739"/>
              <a:gd name="connsiteX165" fmla="*/ 4005686 w 12193149"/>
              <a:gd name="connsiteY165" fmla="*/ 2085563 h 2344739"/>
              <a:gd name="connsiteX166" fmla="*/ 3937994 w 12193149"/>
              <a:gd name="connsiteY166" fmla="*/ 2068106 h 2344739"/>
              <a:gd name="connsiteX167" fmla="*/ 3898423 w 12193149"/>
              <a:gd name="connsiteY167" fmla="*/ 2062451 h 2344739"/>
              <a:gd name="connsiteX168" fmla="*/ 3790908 w 12193149"/>
              <a:gd name="connsiteY168" fmla="*/ 2042213 h 2344739"/>
              <a:gd name="connsiteX169" fmla="*/ 3683661 w 12193149"/>
              <a:gd name="connsiteY169" fmla="*/ 2018290 h 2344739"/>
              <a:gd name="connsiteX170" fmla="*/ 3611183 w 12193149"/>
              <a:gd name="connsiteY170" fmla="*/ 1986019 h 2344739"/>
              <a:gd name="connsiteX171" fmla="*/ 3605003 w 12193149"/>
              <a:gd name="connsiteY171" fmla="*/ 1987381 h 2344739"/>
              <a:gd name="connsiteX172" fmla="*/ 3595884 w 12193149"/>
              <a:gd name="connsiteY172" fmla="*/ 1987545 h 2344739"/>
              <a:gd name="connsiteX173" fmla="*/ 3595649 w 12193149"/>
              <a:gd name="connsiteY173" fmla="*/ 1987276 h 2344739"/>
              <a:gd name="connsiteX174" fmla="*/ 3587126 w 12193149"/>
              <a:gd name="connsiteY174" fmla="*/ 1987966 h 2344739"/>
              <a:gd name="connsiteX175" fmla="*/ 3537283 w 12193149"/>
              <a:gd name="connsiteY175" fmla="*/ 1978267 h 2344739"/>
              <a:gd name="connsiteX176" fmla="*/ 3474371 w 12193149"/>
              <a:gd name="connsiteY176" fmla="*/ 1974606 h 2344739"/>
              <a:gd name="connsiteX177" fmla="*/ 3401876 w 12193149"/>
              <a:gd name="connsiteY177" fmla="*/ 1962558 h 2344739"/>
              <a:gd name="connsiteX178" fmla="*/ 3365036 w 12193149"/>
              <a:gd name="connsiteY178" fmla="*/ 1979510 h 2344739"/>
              <a:gd name="connsiteX179" fmla="*/ 3345174 w 12193149"/>
              <a:gd name="connsiteY179" fmla="*/ 1981192 h 2344739"/>
              <a:gd name="connsiteX180" fmla="*/ 3342846 w 12193149"/>
              <a:gd name="connsiteY180" fmla="*/ 1980217 h 2344739"/>
              <a:gd name="connsiteX181" fmla="*/ 3263504 w 12193149"/>
              <a:gd name="connsiteY181" fmla="*/ 1986094 h 2344739"/>
              <a:gd name="connsiteX182" fmla="*/ 3143704 w 12193149"/>
              <a:gd name="connsiteY182" fmla="*/ 1993869 h 2344739"/>
              <a:gd name="connsiteX183" fmla="*/ 3031439 w 12193149"/>
              <a:gd name="connsiteY183" fmla="*/ 1996512 h 2344739"/>
              <a:gd name="connsiteX184" fmla="*/ 2782717 w 12193149"/>
              <a:gd name="connsiteY184" fmla="*/ 2018333 h 2344739"/>
              <a:gd name="connsiteX185" fmla="*/ 2647675 w 12193149"/>
              <a:gd name="connsiteY185" fmla="*/ 2028869 h 2344739"/>
              <a:gd name="connsiteX186" fmla="*/ 2569176 w 12193149"/>
              <a:gd name="connsiteY186" fmla="*/ 2002628 h 2344739"/>
              <a:gd name="connsiteX187" fmla="*/ 2444403 w 12193149"/>
              <a:gd name="connsiteY187" fmla="*/ 2016529 h 2344739"/>
              <a:gd name="connsiteX188" fmla="*/ 2316260 w 12193149"/>
              <a:gd name="connsiteY188" fmla="*/ 2024996 h 2344739"/>
              <a:gd name="connsiteX189" fmla="*/ 2209726 w 12193149"/>
              <a:gd name="connsiteY189" fmla="*/ 2019763 h 2344739"/>
              <a:gd name="connsiteX190" fmla="*/ 2095813 w 12193149"/>
              <a:gd name="connsiteY190" fmla="*/ 2003052 h 2344739"/>
              <a:gd name="connsiteX191" fmla="*/ 1998504 w 12193149"/>
              <a:gd name="connsiteY191" fmla="*/ 1995032 h 2344739"/>
              <a:gd name="connsiteX192" fmla="*/ 1929320 w 12193149"/>
              <a:gd name="connsiteY192" fmla="*/ 2016977 h 2344739"/>
              <a:gd name="connsiteX193" fmla="*/ 1922798 w 12193149"/>
              <a:gd name="connsiteY193" fmla="*/ 2012146 h 2344739"/>
              <a:gd name="connsiteX194" fmla="*/ 1874228 w 12193149"/>
              <a:gd name="connsiteY194" fmla="*/ 2013741 h 2344739"/>
              <a:gd name="connsiteX195" fmla="*/ 1787803 w 12193149"/>
              <a:gd name="connsiteY195" fmla="*/ 2041363 h 2344739"/>
              <a:gd name="connsiteX196" fmla="*/ 1739352 w 12193149"/>
              <a:gd name="connsiteY196" fmla="*/ 2036312 h 2344739"/>
              <a:gd name="connsiteX197" fmla="*/ 1676219 w 12193149"/>
              <a:gd name="connsiteY197" fmla="*/ 2019963 h 2344739"/>
              <a:gd name="connsiteX198" fmla="*/ 1609817 w 12193149"/>
              <a:gd name="connsiteY198" fmla="*/ 2013066 h 2344739"/>
              <a:gd name="connsiteX199" fmla="*/ 1497258 w 12193149"/>
              <a:gd name="connsiteY199" fmla="*/ 1987476 h 2344739"/>
              <a:gd name="connsiteX200" fmla="*/ 1151127 w 12193149"/>
              <a:gd name="connsiteY200" fmla="*/ 1938041 h 2344739"/>
              <a:gd name="connsiteX201" fmla="*/ 859417 w 12193149"/>
              <a:gd name="connsiteY201" fmla="*/ 1928608 h 2344739"/>
              <a:gd name="connsiteX202" fmla="*/ 838688 w 12193149"/>
              <a:gd name="connsiteY202" fmla="*/ 1929821 h 2344739"/>
              <a:gd name="connsiteX203" fmla="*/ 817957 w 12193149"/>
              <a:gd name="connsiteY203" fmla="*/ 1927857 h 2344739"/>
              <a:gd name="connsiteX204" fmla="*/ 812654 w 12193149"/>
              <a:gd name="connsiteY204" fmla="*/ 1930751 h 2344739"/>
              <a:gd name="connsiteX205" fmla="*/ 721195 w 12193149"/>
              <a:gd name="connsiteY205" fmla="*/ 1929661 h 2344739"/>
              <a:gd name="connsiteX206" fmla="*/ 720890 w 12193149"/>
              <a:gd name="connsiteY206" fmla="*/ 1928399 h 2344739"/>
              <a:gd name="connsiteX207" fmla="*/ 710023 w 12193149"/>
              <a:gd name="connsiteY207" fmla="*/ 1922722 h 2344739"/>
              <a:gd name="connsiteX208" fmla="*/ 597940 w 12193149"/>
              <a:gd name="connsiteY208" fmla="*/ 1879864 h 2344739"/>
              <a:gd name="connsiteX209" fmla="*/ 579683 w 12193149"/>
              <a:gd name="connsiteY209" fmla="*/ 1877212 h 2344739"/>
              <a:gd name="connsiteX210" fmla="*/ 572865 w 12193149"/>
              <a:gd name="connsiteY210" fmla="*/ 1877401 h 2344739"/>
              <a:gd name="connsiteX211" fmla="*/ 446247 w 12193149"/>
              <a:gd name="connsiteY211" fmla="*/ 1839371 h 2344739"/>
              <a:gd name="connsiteX212" fmla="*/ 405163 w 12193149"/>
              <a:gd name="connsiteY212" fmla="*/ 1833548 h 2344739"/>
              <a:gd name="connsiteX213" fmla="*/ 293583 w 12193149"/>
              <a:gd name="connsiteY213" fmla="*/ 1812852 h 2344739"/>
              <a:gd name="connsiteX214" fmla="*/ 119529 w 12193149"/>
              <a:gd name="connsiteY214" fmla="*/ 1761047 h 2344739"/>
              <a:gd name="connsiteX215" fmla="*/ 16674 w 12193149"/>
              <a:gd name="connsiteY215" fmla="*/ 1758191 h 2344739"/>
              <a:gd name="connsiteX216" fmla="*/ 1150 w 12193149"/>
              <a:gd name="connsiteY216" fmla="*/ 1752722 h 2344739"/>
              <a:gd name="connsiteX217" fmla="*/ 1148 w 12193149"/>
              <a:gd name="connsiteY217" fmla="*/ 222213 h 2344739"/>
              <a:gd name="connsiteX218" fmla="*/ 1148 w 12193149"/>
              <a:gd name="connsiteY218"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9 w 12193149"/>
              <a:gd name="connsiteY3" fmla="*/ 579739 h 2344739"/>
              <a:gd name="connsiteX4" fmla="*/ 12185986 w 12193149"/>
              <a:gd name="connsiteY4" fmla="*/ 584189 h 2344739"/>
              <a:gd name="connsiteX5" fmla="*/ 12156363 w 12193149"/>
              <a:gd name="connsiteY5" fmla="*/ 597366 h 2344739"/>
              <a:gd name="connsiteX6" fmla="*/ 12139215 w 12193149"/>
              <a:gd name="connsiteY6" fmla="*/ 623179 h 2344739"/>
              <a:gd name="connsiteX7" fmla="*/ 12126327 w 12193149"/>
              <a:gd name="connsiteY7" fmla="*/ 624690 h 2344739"/>
              <a:gd name="connsiteX8" fmla="*/ 12124007 w 12193149"/>
              <a:gd name="connsiteY8" fmla="*/ 624794 h 2344739"/>
              <a:gd name="connsiteX9" fmla="*/ 12116854 w 12193149"/>
              <a:gd name="connsiteY9" fmla="*/ 628608 h 2344739"/>
              <a:gd name="connsiteX10" fmla="*/ 12099497 w 12193149"/>
              <a:gd name="connsiteY10" fmla="*/ 628139 h 2344739"/>
              <a:gd name="connsiteX11" fmla="*/ 12087073 w 12193149"/>
              <a:gd name="connsiteY11" fmla="*/ 636341 h 2344739"/>
              <a:gd name="connsiteX12" fmla="*/ 12031073 w 12193149"/>
              <a:gd name="connsiteY12" fmla="*/ 680009 h 2344739"/>
              <a:gd name="connsiteX13" fmla="*/ 11995833 w 12193149"/>
              <a:gd name="connsiteY13" fmla="*/ 703458 h 2344739"/>
              <a:gd name="connsiteX14" fmla="*/ 11979717 w 12193149"/>
              <a:gd name="connsiteY14" fmla="*/ 708161 h 2344739"/>
              <a:gd name="connsiteX15" fmla="*/ 11959046 w 12193149"/>
              <a:gd name="connsiteY15" fmla="*/ 717558 h 2344739"/>
              <a:gd name="connsiteX16" fmla="*/ 11920454 w 12193149"/>
              <a:gd name="connsiteY16" fmla="*/ 730883 h 2344739"/>
              <a:gd name="connsiteX17" fmla="*/ 11903656 w 12193149"/>
              <a:gd name="connsiteY17" fmla="*/ 742426 h 2344739"/>
              <a:gd name="connsiteX18" fmla="*/ 11895048 w 12193149"/>
              <a:gd name="connsiteY18" fmla="*/ 744791 h 2344739"/>
              <a:gd name="connsiteX19" fmla="*/ 11891968 w 12193149"/>
              <a:gd name="connsiteY19" fmla="*/ 755729 h 2344739"/>
              <a:gd name="connsiteX20" fmla="*/ 11870776 w 12193149"/>
              <a:gd name="connsiteY20" fmla="*/ 777816 h 2344739"/>
              <a:gd name="connsiteX21" fmla="*/ 11813376 w 12193149"/>
              <a:gd name="connsiteY21" fmla="*/ 797659 h 2344739"/>
              <a:gd name="connsiteX22" fmla="*/ 11590693 w 12193149"/>
              <a:gd name="connsiteY22" fmla="*/ 963777 h 2344739"/>
              <a:gd name="connsiteX23" fmla="*/ 11506817 w 12193149"/>
              <a:gd name="connsiteY23" fmla="*/ 1033623 h 2344739"/>
              <a:gd name="connsiteX24" fmla="*/ 11280332 w 12193149"/>
              <a:gd name="connsiteY24" fmla="*/ 1223571 h 2344739"/>
              <a:gd name="connsiteX25" fmla="*/ 11228309 w 12193149"/>
              <a:gd name="connsiteY25" fmla="*/ 1276236 h 2344739"/>
              <a:gd name="connsiteX26" fmla="*/ 11218087 w 12193149"/>
              <a:gd name="connsiteY26" fmla="*/ 1275961 h 2344739"/>
              <a:gd name="connsiteX27" fmla="*/ 11217184 w 12193149"/>
              <a:gd name="connsiteY27" fmla="*/ 1275018 h 2344739"/>
              <a:gd name="connsiteX28" fmla="*/ 11188885 w 12193149"/>
              <a:gd name="connsiteY28" fmla="*/ 1292383 h 2344739"/>
              <a:gd name="connsiteX29" fmla="*/ 11184501 w 12193149"/>
              <a:gd name="connsiteY29" fmla="*/ 1292525 h 2344739"/>
              <a:gd name="connsiteX30" fmla="*/ 11166854 w 12193149"/>
              <a:gd name="connsiteY30" fmla="*/ 1306612 h 2344739"/>
              <a:gd name="connsiteX31" fmla="*/ 11157311 w 12193149"/>
              <a:gd name="connsiteY31" fmla="*/ 1312414 h 2344739"/>
              <a:gd name="connsiteX32" fmla="*/ 11155496 w 12193149"/>
              <a:gd name="connsiteY32" fmla="*/ 1317097 h 2344739"/>
              <a:gd name="connsiteX33" fmla="*/ 11140961 w 12193149"/>
              <a:gd name="connsiteY33" fmla="*/ 1324115 h 2344739"/>
              <a:gd name="connsiteX34" fmla="*/ 11138961 w 12193149"/>
              <a:gd name="connsiteY34" fmla="*/ 1323772 h 2344739"/>
              <a:gd name="connsiteX35" fmla="*/ 11128208 w 12193149"/>
              <a:gd name="connsiteY35" fmla="*/ 1333832 h 2344739"/>
              <a:gd name="connsiteX36" fmla="*/ 11120691 w 12193149"/>
              <a:gd name="connsiteY36" fmla="*/ 1347424 h 2344739"/>
              <a:gd name="connsiteX37" fmla="*/ 10894683 w 12193149"/>
              <a:gd name="connsiteY37" fmla="*/ 1473399 h 2344739"/>
              <a:gd name="connsiteX38" fmla="*/ 10773300 w 12193149"/>
              <a:gd name="connsiteY38" fmla="*/ 1523191 h 2344739"/>
              <a:gd name="connsiteX39" fmla="*/ 10627668 w 12193149"/>
              <a:gd name="connsiteY39" fmla="*/ 1559229 h 2344739"/>
              <a:gd name="connsiteX40" fmla="*/ 10581895 w 12193149"/>
              <a:gd name="connsiteY40" fmla="*/ 1568689 h 2344739"/>
              <a:gd name="connsiteX41" fmla="*/ 10547790 w 12193149"/>
              <a:gd name="connsiteY41" fmla="*/ 1598423 h 2344739"/>
              <a:gd name="connsiteX42" fmla="*/ 10529643 w 12193149"/>
              <a:gd name="connsiteY42" fmla="*/ 1596907 h 2344739"/>
              <a:gd name="connsiteX43" fmla="*/ 10526446 w 12193149"/>
              <a:gd name="connsiteY43" fmla="*/ 1596411 h 2344739"/>
              <a:gd name="connsiteX44" fmla="*/ 10515129 w 12193149"/>
              <a:gd name="connsiteY44" fmla="*/ 1599537 h 2344739"/>
              <a:gd name="connsiteX45" fmla="*/ 10491735 w 12193149"/>
              <a:gd name="connsiteY45" fmla="*/ 1594156 h 2344739"/>
              <a:gd name="connsiteX46" fmla="*/ 10471418 w 12193149"/>
              <a:gd name="connsiteY46" fmla="*/ 1601693 h 2344739"/>
              <a:gd name="connsiteX47" fmla="*/ 10377042 w 12193149"/>
              <a:gd name="connsiteY47" fmla="*/ 1644598 h 2344739"/>
              <a:gd name="connsiteX48" fmla="*/ 10319338 w 12193149"/>
              <a:gd name="connsiteY48" fmla="*/ 1666221 h 2344739"/>
              <a:gd name="connsiteX49" fmla="*/ 10295467 w 12193149"/>
              <a:gd name="connsiteY49" fmla="*/ 1668079 h 2344739"/>
              <a:gd name="connsiteX50" fmla="*/ 10263443 w 12193149"/>
              <a:gd name="connsiteY50" fmla="*/ 1674948 h 2344739"/>
              <a:gd name="connsiteX51" fmla="*/ 10205418 w 12193149"/>
              <a:gd name="connsiteY51" fmla="*/ 1682149 h 2344739"/>
              <a:gd name="connsiteX52" fmla="*/ 10177759 w 12193149"/>
              <a:gd name="connsiteY52" fmla="*/ 1692943 h 2344739"/>
              <a:gd name="connsiteX53" fmla="*/ 10165070 w 12193149"/>
              <a:gd name="connsiteY53" fmla="*/ 1693739 h 2344739"/>
              <a:gd name="connsiteX54" fmla="*/ 10156308 w 12193149"/>
              <a:gd name="connsiteY54" fmla="*/ 1707487 h 2344739"/>
              <a:gd name="connsiteX55" fmla="*/ 10118267 w 12193149"/>
              <a:gd name="connsiteY55" fmla="*/ 1731142 h 2344739"/>
              <a:gd name="connsiteX56" fmla="*/ 10083317 w 12193149"/>
              <a:gd name="connsiteY56" fmla="*/ 1743296 h 2344739"/>
              <a:gd name="connsiteX57" fmla="*/ 10040388 w 12193149"/>
              <a:gd name="connsiteY57" fmla="*/ 1741632 h 2344739"/>
              <a:gd name="connsiteX58" fmla="*/ 9961167 w 12193149"/>
              <a:gd name="connsiteY58" fmla="*/ 1757147 h 2344739"/>
              <a:gd name="connsiteX59" fmla="*/ 9848940 w 12193149"/>
              <a:gd name="connsiteY59" fmla="*/ 1763915 h 2344739"/>
              <a:gd name="connsiteX60" fmla="*/ 9729457 w 12193149"/>
              <a:gd name="connsiteY60" fmla="*/ 1784122 h 2344739"/>
              <a:gd name="connsiteX61" fmla="*/ 9613704 w 12193149"/>
              <a:gd name="connsiteY61" fmla="*/ 1812371 h 2344739"/>
              <a:gd name="connsiteX62" fmla="*/ 9338590 w 12193149"/>
              <a:gd name="connsiteY62" fmla="*/ 1869293 h 2344739"/>
              <a:gd name="connsiteX63" fmla="*/ 9232518 w 12193149"/>
              <a:gd name="connsiteY63" fmla="*/ 1893149 h 2344739"/>
              <a:gd name="connsiteX64" fmla="*/ 9156690 w 12193149"/>
              <a:gd name="connsiteY64" fmla="*/ 1903228 h 2344739"/>
              <a:gd name="connsiteX65" fmla="*/ 9054601 w 12193149"/>
              <a:gd name="connsiteY65" fmla="*/ 1910755 h 2344739"/>
              <a:gd name="connsiteX66" fmla="*/ 9006634 w 12193149"/>
              <a:gd name="connsiteY66" fmla="*/ 1914040 h 2344739"/>
              <a:gd name="connsiteX67" fmla="*/ 9006349 w 12193149"/>
              <a:gd name="connsiteY67" fmla="*/ 1913800 h 2344739"/>
              <a:gd name="connsiteX68" fmla="*/ 8997380 w 12193149"/>
              <a:gd name="connsiteY68" fmla="*/ 1915011 h 2344739"/>
              <a:gd name="connsiteX69" fmla="*/ 8991542 w 12193149"/>
              <a:gd name="connsiteY69" fmla="*/ 1917072 h 2344739"/>
              <a:gd name="connsiteX70" fmla="*/ 8975485 w 12193149"/>
              <a:gd name="connsiteY70" fmla="*/ 1920298 h 2344739"/>
              <a:gd name="connsiteX71" fmla="*/ 8969159 w 12193149"/>
              <a:gd name="connsiteY71" fmla="*/ 1919598 h 2344739"/>
              <a:gd name="connsiteX72" fmla="*/ 8964196 w 12193149"/>
              <a:gd name="connsiteY72" fmla="*/ 1917373 h 2344739"/>
              <a:gd name="connsiteX73" fmla="*/ 8930136 w 12193149"/>
              <a:gd name="connsiteY73" fmla="*/ 1914185 h 2344739"/>
              <a:gd name="connsiteX74" fmla="*/ 8753592 w 12193149"/>
              <a:gd name="connsiteY74" fmla="*/ 1933417 h 2344739"/>
              <a:gd name="connsiteX75" fmla="*/ 8708995 w 12193149"/>
              <a:gd name="connsiteY75" fmla="*/ 1935518 h 2344739"/>
              <a:gd name="connsiteX76" fmla="*/ 8597219 w 12193149"/>
              <a:gd name="connsiteY76" fmla="*/ 1944090 h 2344739"/>
              <a:gd name="connsiteX77" fmla="*/ 8526378 w 12193149"/>
              <a:gd name="connsiteY77" fmla="*/ 1929248 h 2344739"/>
              <a:gd name="connsiteX78" fmla="*/ 8512131 w 12193149"/>
              <a:gd name="connsiteY78" fmla="*/ 1935163 h 2344739"/>
              <a:gd name="connsiteX79" fmla="*/ 8507315 w 12193149"/>
              <a:gd name="connsiteY79" fmla="*/ 1938164 h 2344739"/>
              <a:gd name="connsiteX80" fmla="*/ 8499116 w 12193149"/>
              <a:gd name="connsiteY80" fmla="*/ 1940902 h 2344739"/>
              <a:gd name="connsiteX81" fmla="*/ 8498742 w 12193149"/>
              <a:gd name="connsiteY81" fmla="*/ 1940723 h 2344739"/>
              <a:gd name="connsiteX82" fmla="*/ 8491397 w 12193149"/>
              <a:gd name="connsiteY82" fmla="*/ 1943773 h 2344739"/>
              <a:gd name="connsiteX83" fmla="*/ 8368330 w 12193149"/>
              <a:gd name="connsiteY83" fmla="*/ 1957815 h 2344739"/>
              <a:gd name="connsiteX84" fmla="*/ 8354947 w 12193149"/>
              <a:gd name="connsiteY84" fmla="*/ 1958009 h 2344739"/>
              <a:gd name="connsiteX85" fmla="*/ 8321252 w 12193149"/>
              <a:gd name="connsiteY85" fmla="*/ 1974587 h 2344739"/>
              <a:gd name="connsiteX86" fmla="*/ 8315581 w 12193149"/>
              <a:gd name="connsiteY86" fmla="*/ 1974913 h 2344739"/>
              <a:gd name="connsiteX87" fmla="*/ 8296322 w 12193149"/>
              <a:gd name="connsiteY87" fmla="*/ 1988808 h 2344739"/>
              <a:gd name="connsiteX88" fmla="*/ 8285424 w 12193149"/>
              <a:gd name="connsiteY88" fmla="*/ 1994631 h 2344739"/>
              <a:gd name="connsiteX89" fmla="*/ 8284298 w 12193149"/>
              <a:gd name="connsiteY89" fmla="*/ 1999074 h 2344739"/>
              <a:gd name="connsiteX90" fmla="*/ 8267224 w 12193149"/>
              <a:gd name="connsiteY90" fmla="*/ 2006249 h 2344739"/>
              <a:gd name="connsiteX91" fmla="*/ 8264525 w 12193149"/>
              <a:gd name="connsiteY91" fmla="*/ 2006019 h 2344739"/>
              <a:gd name="connsiteX92" fmla="*/ 8253181 w 12193149"/>
              <a:gd name="connsiteY92" fmla="*/ 2015862 h 2344739"/>
              <a:gd name="connsiteX93" fmla="*/ 8246982 w 12193149"/>
              <a:gd name="connsiteY93" fmla="*/ 2028854 h 2344739"/>
              <a:gd name="connsiteX94" fmla="*/ 8091420 w 12193149"/>
              <a:gd name="connsiteY94" fmla="*/ 2075015 h 2344739"/>
              <a:gd name="connsiteX95" fmla="*/ 7906555 w 12193149"/>
              <a:gd name="connsiteY95" fmla="*/ 2116988 h 2344739"/>
              <a:gd name="connsiteX96" fmla="*/ 7719893 w 12193149"/>
              <a:gd name="connsiteY96" fmla="*/ 2142703 h 2344739"/>
              <a:gd name="connsiteX97" fmla="*/ 7615495 w 12193149"/>
              <a:gd name="connsiteY97" fmla="*/ 2139232 h 2344739"/>
              <a:gd name="connsiteX98" fmla="*/ 7528691 w 12193149"/>
              <a:gd name="connsiteY98" fmla="*/ 2145060 h 2344739"/>
              <a:gd name="connsiteX99" fmla="*/ 7520719 w 12193149"/>
              <a:gd name="connsiteY99" fmla="*/ 2147613 h 2344739"/>
              <a:gd name="connsiteX100" fmla="*/ 7508559 w 12193149"/>
              <a:gd name="connsiteY100" fmla="*/ 2148948 h 2344739"/>
              <a:gd name="connsiteX101" fmla="*/ 7508188 w 12193149"/>
              <a:gd name="connsiteY101" fmla="*/ 2148621 h 2344739"/>
              <a:gd name="connsiteX102" fmla="*/ 7496943 w 12193149"/>
              <a:gd name="connsiteY102" fmla="*/ 2150573 h 2344739"/>
              <a:gd name="connsiteX103" fmla="*/ 7219707 w 12193149"/>
              <a:gd name="connsiteY103" fmla="*/ 2156680 h 2344739"/>
              <a:gd name="connsiteX104" fmla="*/ 7202249 w 12193149"/>
              <a:gd name="connsiteY104" fmla="*/ 2161230 h 2344739"/>
              <a:gd name="connsiteX105" fmla="*/ 7198152 w 12193149"/>
              <a:gd name="connsiteY105" fmla="*/ 2166588 h 2344739"/>
              <a:gd name="connsiteX106" fmla="*/ 7171956 w 12193149"/>
              <a:gd name="connsiteY106" fmla="*/ 2171236 h 2344739"/>
              <a:gd name="connsiteX107" fmla="*/ 7098136 w 12193149"/>
              <a:gd name="connsiteY107" fmla="*/ 2183464 h 2344739"/>
              <a:gd name="connsiteX108" fmla="*/ 7019644 w 12193149"/>
              <a:gd name="connsiteY108" fmla="*/ 2183090 h 2344739"/>
              <a:gd name="connsiteX109" fmla="*/ 6905294 w 12193149"/>
              <a:gd name="connsiteY109" fmla="*/ 2212596 h 2344739"/>
              <a:gd name="connsiteX110" fmla="*/ 6709370 w 12193149"/>
              <a:gd name="connsiteY110" fmla="*/ 2240551 h 2344739"/>
              <a:gd name="connsiteX111" fmla="*/ 6550602 w 12193149"/>
              <a:gd name="connsiteY111" fmla="*/ 2269327 h 2344739"/>
              <a:gd name="connsiteX112" fmla="*/ 6318708 w 12193149"/>
              <a:gd name="connsiteY112" fmla="*/ 2316127 h 2344739"/>
              <a:gd name="connsiteX113" fmla="*/ 6169822 w 12193149"/>
              <a:gd name="connsiteY113" fmla="*/ 2318214 h 2344739"/>
              <a:gd name="connsiteX114" fmla="*/ 6074996 w 12193149"/>
              <a:gd name="connsiteY114" fmla="*/ 2338676 h 2344739"/>
              <a:gd name="connsiteX115" fmla="*/ 6069677 w 12193149"/>
              <a:gd name="connsiteY115" fmla="*/ 2337139 h 2344739"/>
              <a:gd name="connsiteX116" fmla="*/ 6049786 w 12193149"/>
              <a:gd name="connsiteY116" fmla="*/ 2337822 h 2344739"/>
              <a:gd name="connsiteX117" fmla="*/ 6042433 w 12193149"/>
              <a:gd name="connsiteY117" fmla="*/ 2329473 h 2344739"/>
              <a:gd name="connsiteX118" fmla="*/ 6011238 w 12193149"/>
              <a:gd name="connsiteY118" fmla="*/ 2324380 h 2344739"/>
              <a:gd name="connsiteX119" fmla="*/ 5958523 w 12193149"/>
              <a:gd name="connsiteY119" fmla="*/ 2328024 h 2344739"/>
              <a:gd name="connsiteX120" fmla="*/ 5760067 w 12193149"/>
              <a:gd name="connsiteY120" fmla="*/ 2343716 h 2344739"/>
              <a:gd name="connsiteX121" fmla="*/ 5628108 w 12193149"/>
              <a:gd name="connsiteY121" fmla="*/ 2344739 h 2344739"/>
              <a:gd name="connsiteX122" fmla="*/ 5472054 w 12193149"/>
              <a:gd name="connsiteY122" fmla="*/ 2330719 h 2344739"/>
              <a:gd name="connsiteX123" fmla="*/ 5433909 w 12193149"/>
              <a:gd name="connsiteY123" fmla="*/ 2319466 h 2344739"/>
              <a:gd name="connsiteX124" fmla="*/ 5382817 w 12193149"/>
              <a:gd name="connsiteY124" fmla="*/ 2301764 h 2344739"/>
              <a:gd name="connsiteX125" fmla="*/ 5262912 w 12193149"/>
              <a:gd name="connsiteY125" fmla="*/ 2281347 h 2344739"/>
              <a:gd name="connsiteX126" fmla="*/ 5224109 w 12193149"/>
              <a:gd name="connsiteY126" fmla="*/ 2270223 h 2344739"/>
              <a:gd name="connsiteX127" fmla="*/ 5175808 w 12193149"/>
              <a:gd name="connsiteY127" fmla="*/ 2267233 h 2344739"/>
              <a:gd name="connsiteX128" fmla="*/ 5157702 w 12193149"/>
              <a:gd name="connsiteY128" fmla="*/ 2260010 h 2344739"/>
              <a:gd name="connsiteX129" fmla="*/ 5143747 w 12193149"/>
              <a:gd name="connsiteY129" fmla="*/ 2256610 h 2344739"/>
              <a:gd name="connsiteX130" fmla="*/ 5140744 w 12193149"/>
              <a:gd name="connsiteY130" fmla="*/ 2254509 h 2344739"/>
              <a:gd name="connsiteX131" fmla="*/ 5122807 w 12193149"/>
              <a:gd name="connsiteY131" fmla="*/ 2243656 h 2344739"/>
              <a:gd name="connsiteX132" fmla="*/ 5066938 w 12193149"/>
              <a:gd name="connsiteY132" fmla="*/ 2250227 h 2344739"/>
              <a:gd name="connsiteX133" fmla="*/ 5012662 w 12193149"/>
              <a:gd name="connsiteY133" fmla="*/ 2233846 h 2344739"/>
              <a:gd name="connsiteX134" fmla="*/ 4841589 w 12193149"/>
              <a:gd name="connsiteY134" fmla="*/ 2209829 h 2344739"/>
              <a:gd name="connsiteX135" fmla="*/ 4763595 w 12193149"/>
              <a:gd name="connsiteY135" fmla="*/ 2182061 h 2344739"/>
              <a:gd name="connsiteX136" fmla="*/ 4724334 w 12193149"/>
              <a:gd name="connsiteY136" fmla="*/ 2173047 h 2344739"/>
              <a:gd name="connsiteX137" fmla="*/ 4722324 w 12193149"/>
              <a:gd name="connsiteY137" fmla="*/ 2172298 h 2344739"/>
              <a:gd name="connsiteX138" fmla="*/ 4723259 w 12193149"/>
              <a:gd name="connsiteY138" fmla="*/ 2172087 h 2344739"/>
              <a:gd name="connsiteX139" fmla="*/ 4718350 w 12193149"/>
              <a:gd name="connsiteY139" fmla="*/ 2170817 h 2344739"/>
              <a:gd name="connsiteX140" fmla="*/ 4722324 w 12193149"/>
              <a:gd name="connsiteY140" fmla="*/ 2172298 h 2344739"/>
              <a:gd name="connsiteX141" fmla="*/ 4716674 w 12193149"/>
              <a:gd name="connsiteY141" fmla="*/ 2173573 h 2344739"/>
              <a:gd name="connsiteX142" fmla="*/ 4516962 w 12193149"/>
              <a:gd name="connsiteY142" fmla="*/ 2163671 h 2344739"/>
              <a:gd name="connsiteX143" fmla="*/ 4429691 w 12193149"/>
              <a:gd name="connsiteY143" fmla="*/ 2153020 h 2344739"/>
              <a:gd name="connsiteX144" fmla="*/ 4364023 w 12193149"/>
              <a:gd name="connsiteY144" fmla="*/ 2151674 h 2344739"/>
              <a:gd name="connsiteX145" fmla="*/ 4318114 w 12193149"/>
              <a:gd name="connsiteY145" fmla="*/ 2158289 h 2344739"/>
              <a:gd name="connsiteX146" fmla="*/ 4316258 w 12193149"/>
              <a:gd name="connsiteY146" fmla="*/ 2156948 h 2344739"/>
              <a:gd name="connsiteX147" fmla="*/ 4296292 w 12193149"/>
              <a:gd name="connsiteY147" fmla="*/ 2155069 h 2344739"/>
              <a:gd name="connsiteX148" fmla="*/ 4291212 w 12193149"/>
              <a:gd name="connsiteY148" fmla="*/ 2157986 h 2344739"/>
              <a:gd name="connsiteX149" fmla="*/ 4277290 w 12193149"/>
              <a:gd name="connsiteY149" fmla="*/ 2157740 h 2344739"/>
              <a:gd name="connsiteX150" fmla="*/ 4249265 w 12193149"/>
              <a:gd name="connsiteY150" fmla="*/ 2160064 h 2344739"/>
              <a:gd name="connsiteX151" fmla="*/ 4203199 w 12193149"/>
              <a:gd name="connsiteY151" fmla="*/ 2157269 h 2344739"/>
              <a:gd name="connsiteX152" fmla="*/ 4202893 w 12193149"/>
              <a:gd name="connsiteY152" fmla="*/ 2156010 h 2344739"/>
              <a:gd name="connsiteX153" fmla="*/ 4192396 w 12193149"/>
              <a:gd name="connsiteY153" fmla="*/ 2150376 h 2344739"/>
              <a:gd name="connsiteX154" fmla="*/ 4143893 w 12193149"/>
              <a:gd name="connsiteY154" fmla="*/ 2134511 h 2344739"/>
              <a:gd name="connsiteX155" fmla="*/ 4084245 w 12193149"/>
              <a:gd name="connsiteY155" fmla="*/ 2107978 h 2344739"/>
              <a:gd name="connsiteX156" fmla="*/ 4075694 w 12193149"/>
              <a:gd name="connsiteY156" fmla="*/ 2107143 h 2344739"/>
              <a:gd name="connsiteX157" fmla="*/ 4075575 w 12193149"/>
              <a:gd name="connsiteY157" fmla="*/ 2106844 h 2344739"/>
              <a:gd name="connsiteX158" fmla="*/ 4066658 w 12193149"/>
              <a:gd name="connsiteY158" fmla="*/ 2105400 h 2344739"/>
              <a:gd name="connsiteX159" fmla="*/ 4060102 w 12193149"/>
              <a:gd name="connsiteY159" fmla="*/ 2105618 h 2344739"/>
              <a:gd name="connsiteX160" fmla="*/ 4043512 w 12193149"/>
              <a:gd name="connsiteY160" fmla="*/ 2103997 h 2344739"/>
              <a:gd name="connsiteX161" fmla="*/ 4038145 w 12193149"/>
              <a:gd name="connsiteY161" fmla="*/ 2101563 h 2344739"/>
              <a:gd name="connsiteX162" fmla="*/ 4036511 w 12193149"/>
              <a:gd name="connsiteY162" fmla="*/ 2097896 h 2344739"/>
              <a:gd name="connsiteX163" fmla="*/ 4034926 w 12193149"/>
              <a:gd name="connsiteY163" fmla="*/ 2098131 h 2344739"/>
              <a:gd name="connsiteX164" fmla="*/ 4005686 w 12193149"/>
              <a:gd name="connsiteY164" fmla="*/ 2085563 h 2344739"/>
              <a:gd name="connsiteX165" fmla="*/ 3937994 w 12193149"/>
              <a:gd name="connsiteY165" fmla="*/ 2068106 h 2344739"/>
              <a:gd name="connsiteX166" fmla="*/ 3898423 w 12193149"/>
              <a:gd name="connsiteY166" fmla="*/ 2062451 h 2344739"/>
              <a:gd name="connsiteX167" fmla="*/ 3790908 w 12193149"/>
              <a:gd name="connsiteY167" fmla="*/ 2042213 h 2344739"/>
              <a:gd name="connsiteX168" fmla="*/ 3683661 w 12193149"/>
              <a:gd name="connsiteY168" fmla="*/ 2018290 h 2344739"/>
              <a:gd name="connsiteX169" fmla="*/ 3611183 w 12193149"/>
              <a:gd name="connsiteY169" fmla="*/ 1986019 h 2344739"/>
              <a:gd name="connsiteX170" fmla="*/ 3605003 w 12193149"/>
              <a:gd name="connsiteY170" fmla="*/ 1987381 h 2344739"/>
              <a:gd name="connsiteX171" fmla="*/ 3595884 w 12193149"/>
              <a:gd name="connsiteY171" fmla="*/ 1987545 h 2344739"/>
              <a:gd name="connsiteX172" fmla="*/ 3595649 w 12193149"/>
              <a:gd name="connsiteY172" fmla="*/ 1987276 h 2344739"/>
              <a:gd name="connsiteX173" fmla="*/ 3587126 w 12193149"/>
              <a:gd name="connsiteY173" fmla="*/ 1987966 h 2344739"/>
              <a:gd name="connsiteX174" fmla="*/ 3537283 w 12193149"/>
              <a:gd name="connsiteY174" fmla="*/ 1978267 h 2344739"/>
              <a:gd name="connsiteX175" fmla="*/ 3474371 w 12193149"/>
              <a:gd name="connsiteY175" fmla="*/ 1974606 h 2344739"/>
              <a:gd name="connsiteX176" fmla="*/ 3401876 w 12193149"/>
              <a:gd name="connsiteY176" fmla="*/ 1962558 h 2344739"/>
              <a:gd name="connsiteX177" fmla="*/ 3365036 w 12193149"/>
              <a:gd name="connsiteY177" fmla="*/ 1979510 h 2344739"/>
              <a:gd name="connsiteX178" fmla="*/ 3345174 w 12193149"/>
              <a:gd name="connsiteY178" fmla="*/ 1981192 h 2344739"/>
              <a:gd name="connsiteX179" fmla="*/ 3342846 w 12193149"/>
              <a:gd name="connsiteY179" fmla="*/ 1980217 h 2344739"/>
              <a:gd name="connsiteX180" fmla="*/ 3263504 w 12193149"/>
              <a:gd name="connsiteY180" fmla="*/ 1986094 h 2344739"/>
              <a:gd name="connsiteX181" fmla="*/ 3143704 w 12193149"/>
              <a:gd name="connsiteY181" fmla="*/ 1993869 h 2344739"/>
              <a:gd name="connsiteX182" fmla="*/ 3031439 w 12193149"/>
              <a:gd name="connsiteY182" fmla="*/ 1996512 h 2344739"/>
              <a:gd name="connsiteX183" fmla="*/ 2782717 w 12193149"/>
              <a:gd name="connsiteY183" fmla="*/ 2018333 h 2344739"/>
              <a:gd name="connsiteX184" fmla="*/ 2647675 w 12193149"/>
              <a:gd name="connsiteY184" fmla="*/ 2028869 h 2344739"/>
              <a:gd name="connsiteX185" fmla="*/ 2569176 w 12193149"/>
              <a:gd name="connsiteY185" fmla="*/ 2002628 h 2344739"/>
              <a:gd name="connsiteX186" fmla="*/ 2444403 w 12193149"/>
              <a:gd name="connsiteY186" fmla="*/ 2016529 h 2344739"/>
              <a:gd name="connsiteX187" fmla="*/ 2316260 w 12193149"/>
              <a:gd name="connsiteY187" fmla="*/ 2024996 h 2344739"/>
              <a:gd name="connsiteX188" fmla="*/ 2209726 w 12193149"/>
              <a:gd name="connsiteY188" fmla="*/ 2019763 h 2344739"/>
              <a:gd name="connsiteX189" fmla="*/ 2095813 w 12193149"/>
              <a:gd name="connsiteY189" fmla="*/ 2003052 h 2344739"/>
              <a:gd name="connsiteX190" fmla="*/ 1998504 w 12193149"/>
              <a:gd name="connsiteY190" fmla="*/ 1995032 h 2344739"/>
              <a:gd name="connsiteX191" fmla="*/ 1929320 w 12193149"/>
              <a:gd name="connsiteY191" fmla="*/ 2016977 h 2344739"/>
              <a:gd name="connsiteX192" fmla="*/ 1922798 w 12193149"/>
              <a:gd name="connsiteY192" fmla="*/ 2012146 h 2344739"/>
              <a:gd name="connsiteX193" fmla="*/ 1874228 w 12193149"/>
              <a:gd name="connsiteY193" fmla="*/ 2013741 h 2344739"/>
              <a:gd name="connsiteX194" fmla="*/ 1787803 w 12193149"/>
              <a:gd name="connsiteY194" fmla="*/ 2041363 h 2344739"/>
              <a:gd name="connsiteX195" fmla="*/ 1739352 w 12193149"/>
              <a:gd name="connsiteY195" fmla="*/ 2036312 h 2344739"/>
              <a:gd name="connsiteX196" fmla="*/ 1676219 w 12193149"/>
              <a:gd name="connsiteY196" fmla="*/ 2019963 h 2344739"/>
              <a:gd name="connsiteX197" fmla="*/ 1609817 w 12193149"/>
              <a:gd name="connsiteY197" fmla="*/ 2013066 h 2344739"/>
              <a:gd name="connsiteX198" fmla="*/ 1497258 w 12193149"/>
              <a:gd name="connsiteY198" fmla="*/ 1987476 h 2344739"/>
              <a:gd name="connsiteX199" fmla="*/ 1151127 w 12193149"/>
              <a:gd name="connsiteY199" fmla="*/ 1938041 h 2344739"/>
              <a:gd name="connsiteX200" fmla="*/ 859417 w 12193149"/>
              <a:gd name="connsiteY200" fmla="*/ 1928608 h 2344739"/>
              <a:gd name="connsiteX201" fmla="*/ 838688 w 12193149"/>
              <a:gd name="connsiteY201" fmla="*/ 1929821 h 2344739"/>
              <a:gd name="connsiteX202" fmla="*/ 817957 w 12193149"/>
              <a:gd name="connsiteY202" fmla="*/ 1927857 h 2344739"/>
              <a:gd name="connsiteX203" fmla="*/ 812654 w 12193149"/>
              <a:gd name="connsiteY203" fmla="*/ 1930751 h 2344739"/>
              <a:gd name="connsiteX204" fmla="*/ 721195 w 12193149"/>
              <a:gd name="connsiteY204" fmla="*/ 1929661 h 2344739"/>
              <a:gd name="connsiteX205" fmla="*/ 720890 w 12193149"/>
              <a:gd name="connsiteY205" fmla="*/ 1928399 h 2344739"/>
              <a:gd name="connsiteX206" fmla="*/ 710023 w 12193149"/>
              <a:gd name="connsiteY206" fmla="*/ 1922722 h 2344739"/>
              <a:gd name="connsiteX207" fmla="*/ 597940 w 12193149"/>
              <a:gd name="connsiteY207" fmla="*/ 1879864 h 2344739"/>
              <a:gd name="connsiteX208" fmla="*/ 579683 w 12193149"/>
              <a:gd name="connsiteY208" fmla="*/ 1877212 h 2344739"/>
              <a:gd name="connsiteX209" fmla="*/ 572865 w 12193149"/>
              <a:gd name="connsiteY209" fmla="*/ 1877401 h 2344739"/>
              <a:gd name="connsiteX210" fmla="*/ 446247 w 12193149"/>
              <a:gd name="connsiteY210" fmla="*/ 1839371 h 2344739"/>
              <a:gd name="connsiteX211" fmla="*/ 405163 w 12193149"/>
              <a:gd name="connsiteY211" fmla="*/ 1833548 h 2344739"/>
              <a:gd name="connsiteX212" fmla="*/ 293583 w 12193149"/>
              <a:gd name="connsiteY212" fmla="*/ 1812852 h 2344739"/>
              <a:gd name="connsiteX213" fmla="*/ 119529 w 12193149"/>
              <a:gd name="connsiteY213" fmla="*/ 1761047 h 2344739"/>
              <a:gd name="connsiteX214" fmla="*/ 16674 w 12193149"/>
              <a:gd name="connsiteY214" fmla="*/ 1758191 h 2344739"/>
              <a:gd name="connsiteX215" fmla="*/ 1150 w 12193149"/>
              <a:gd name="connsiteY215" fmla="*/ 1752722 h 2344739"/>
              <a:gd name="connsiteX216" fmla="*/ 1148 w 12193149"/>
              <a:gd name="connsiteY216" fmla="*/ 222213 h 2344739"/>
              <a:gd name="connsiteX217" fmla="*/ 1148 w 12193149"/>
              <a:gd name="connsiteY217" fmla="*/ 0 h 2344739"/>
              <a:gd name="connsiteX0" fmla="*/ 1148 w 12193149"/>
              <a:gd name="connsiteY0" fmla="*/ 0 h 2344739"/>
              <a:gd name="connsiteX1" fmla="*/ 12193148 w 12193149"/>
              <a:gd name="connsiteY1" fmla="*/ 0 h 2344739"/>
              <a:gd name="connsiteX2" fmla="*/ 12193149 w 12193149"/>
              <a:gd name="connsiteY2" fmla="*/ 579739 h 2344739"/>
              <a:gd name="connsiteX3" fmla="*/ 12185986 w 12193149"/>
              <a:gd name="connsiteY3" fmla="*/ 584189 h 2344739"/>
              <a:gd name="connsiteX4" fmla="*/ 12156363 w 12193149"/>
              <a:gd name="connsiteY4" fmla="*/ 597366 h 2344739"/>
              <a:gd name="connsiteX5" fmla="*/ 12139215 w 12193149"/>
              <a:gd name="connsiteY5" fmla="*/ 623179 h 2344739"/>
              <a:gd name="connsiteX6" fmla="*/ 12126327 w 12193149"/>
              <a:gd name="connsiteY6" fmla="*/ 624690 h 2344739"/>
              <a:gd name="connsiteX7" fmla="*/ 12124007 w 12193149"/>
              <a:gd name="connsiteY7" fmla="*/ 624794 h 2344739"/>
              <a:gd name="connsiteX8" fmla="*/ 12116854 w 12193149"/>
              <a:gd name="connsiteY8" fmla="*/ 628608 h 2344739"/>
              <a:gd name="connsiteX9" fmla="*/ 12099497 w 12193149"/>
              <a:gd name="connsiteY9" fmla="*/ 628139 h 2344739"/>
              <a:gd name="connsiteX10" fmla="*/ 12087073 w 12193149"/>
              <a:gd name="connsiteY10" fmla="*/ 636341 h 2344739"/>
              <a:gd name="connsiteX11" fmla="*/ 12031073 w 12193149"/>
              <a:gd name="connsiteY11" fmla="*/ 680009 h 2344739"/>
              <a:gd name="connsiteX12" fmla="*/ 11995833 w 12193149"/>
              <a:gd name="connsiteY12" fmla="*/ 703458 h 2344739"/>
              <a:gd name="connsiteX13" fmla="*/ 11979717 w 12193149"/>
              <a:gd name="connsiteY13" fmla="*/ 708161 h 2344739"/>
              <a:gd name="connsiteX14" fmla="*/ 11959046 w 12193149"/>
              <a:gd name="connsiteY14" fmla="*/ 717558 h 2344739"/>
              <a:gd name="connsiteX15" fmla="*/ 11920454 w 12193149"/>
              <a:gd name="connsiteY15" fmla="*/ 730883 h 2344739"/>
              <a:gd name="connsiteX16" fmla="*/ 11903656 w 12193149"/>
              <a:gd name="connsiteY16" fmla="*/ 742426 h 2344739"/>
              <a:gd name="connsiteX17" fmla="*/ 11895048 w 12193149"/>
              <a:gd name="connsiteY17" fmla="*/ 744791 h 2344739"/>
              <a:gd name="connsiteX18" fmla="*/ 11891968 w 12193149"/>
              <a:gd name="connsiteY18" fmla="*/ 755729 h 2344739"/>
              <a:gd name="connsiteX19" fmla="*/ 11870776 w 12193149"/>
              <a:gd name="connsiteY19" fmla="*/ 777816 h 2344739"/>
              <a:gd name="connsiteX20" fmla="*/ 11813376 w 12193149"/>
              <a:gd name="connsiteY20" fmla="*/ 797659 h 2344739"/>
              <a:gd name="connsiteX21" fmla="*/ 11590693 w 12193149"/>
              <a:gd name="connsiteY21" fmla="*/ 963777 h 2344739"/>
              <a:gd name="connsiteX22" fmla="*/ 11506817 w 12193149"/>
              <a:gd name="connsiteY22" fmla="*/ 1033623 h 2344739"/>
              <a:gd name="connsiteX23" fmla="*/ 11280332 w 12193149"/>
              <a:gd name="connsiteY23" fmla="*/ 1223571 h 2344739"/>
              <a:gd name="connsiteX24" fmla="*/ 11228309 w 12193149"/>
              <a:gd name="connsiteY24" fmla="*/ 1276236 h 2344739"/>
              <a:gd name="connsiteX25" fmla="*/ 11218087 w 12193149"/>
              <a:gd name="connsiteY25" fmla="*/ 1275961 h 2344739"/>
              <a:gd name="connsiteX26" fmla="*/ 11217184 w 12193149"/>
              <a:gd name="connsiteY26" fmla="*/ 1275018 h 2344739"/>
              <a:gd name="connsiteX27" fmla="*/ 11188885 w 12193149"/>
              <a:gd name="connsiteY27" fmla="*/ 1292383 h 2344739"/>
              <a:gd name="connsiteX28" fmla="*/ 11184501 w 12193149"/>
              <a:gd name="connsiteY28" fmla="*/ 1292525 h 2344739"/>
              <a:gd name="connsiteX29" fmla="*/ 11166854 w 12193149"/>
              <a:gd name="connsiteY29" fmla="*/ 1306612 h 2344739"/>
              <a:gd name="connsiteX30" fmla="*/ 11157311 w 12193149"/>
              <a:gd name="connsiteY30" fmla="*/ 1312414 h 2344739"/>
              <a:gd name="connsiteX31" fmla="*/ 11155496 w 12193149"/>
              <a:gd name="connsiteY31" fmla="*/ 1317097 h 2344739"/>
              <a:gd name="connsiteX32" fmla="*/ 11140961 w 12193149"/>
              <a:gd name="connsiteY32" fmla="*/ 1324115 h 2344739"/>
              <a:gd name="connsiteX33" fmla="*/ 11138961 w 12193149"/>
              <a:gd name="connsiteY33" fmla="*/ 1323772 h 2344739"/>
              <a:gd name="connsiteX34" fmla="*/ 11128208 w 12193149"/>
              <a:gd name="connsiteY34" fmla="*/ 1333832 h 2344739"/>
              <a:gd name="connsiteX35" fmla="*/ 11120691 w 12193149"/>
              <a:gd name="connsiteY35" fmla="*/ 1347424 h 2344739"/>
              <a:gd name="connsiteX36" fmla="*/ 10894683 w 12193149"/>
              <a:gd name="connsiteY36" fmla="*/ 1473399 h 2344739"/>
              <a:gd name="connsiteX37" fmla="*/ 10773300 w 12193149"/>
              <a:gd name="connsiteY37" fmla="*/ 1523191 h 2344739"/>
              <a:gd name="connsiteX38" fmla="*/ 10627668 w 12193149"/>
              <a:gd name="connsiteY38" fmla="*/ 1559229 h 2344739"/>
              <a:gd name="connsiteX39" fmla="*/ 10581895 w 12193149"/>
              <a:gd name="connsiteY39" fmla="*/ 1568689 h 2344739"/>
              <a:gd name="connsiteX40" fmla="*/ 10547790 w 12193149"/>
              <a:gd name="connsiteY40" fmla="*/ 1598423 h 2344739"/>
              <a:gd name="connsiteX41" fmla="*/ 10529643 w 12193149"/>
              <a:gd name="connsiteY41" fmla="*/ 1596907 h 2344739"/>
              <a:gd name="connsiteX42" fmla="*/ 10526446 w 12193149"/>
              <a:gd name="connsiteY42" fmla="*/ 1596411 h 2344739"/>
              <a:gd name="connsiteX43" fmla="*/ 10515129 w 12193149"/>
              <a:gd name="connsiteY43" fmla="*/ 1599537 h 2344739"/>
              <a:gd name="connsiteX44" fmla="*/ 10491735 w 12193149"/>
              <a:gd name="connsiteY44" fmla="*/ 1594156 h 2344739"/>
              <a:gd name="connsiteX45" fmla="*/ 10471418 w 12193149"/>
              <a:gd name="connsiteY45" fmla="*/ 1601693 h 2344739"/>
              <a:gd name="connsiteX46" fmla="*/ 10377042 w 12193149"/>
              <a:gd name="connsiteY46" fmla="*/ 1644598 h 2344739"/>
              <a:gd name="connsiteX47" fmla="*/ 10319338 w 12193149"/>
              <a:gd name="connsiteY47" fmla="*/ 1666221 h 2344739"/>
              <a:gd name="connsiteX48" fmla="*/ 10295467 w 12193149"/>
              <a:gd name="connsiteY48" fmla="*/ 1668079 h 2344739"/>
              <a:gd name="connsiteX49" fmla="*/ 10263443 w 12193149"/>
              <a:gd name="connsiteY49" fmla="*/ 1674948 h 2344739"/>
              <a:gd name="connsiteX50" fmla="*/ 10205418 w 12193149"/>
              <a:gd name="connsiteY50" fmla="*/ 1682149 h 2344739"/>
              <a:gd name="connsiteX51" fmla="*/ 10177759 w 12193149"/>
              <a:gd name="connsiteY51" fmla="*/ 1692943 h 2344739"/>
              <a:gd name="connsiteX52" fmla="*/ 10165070 w 12193149"/>
              <a:gd name="connsiteY52" fmla="*/ 1693739 h 2344739"/>
              <a:gd name="connsiteX53" fmla="*/ 10156308 w 12193149"/>
              <a:gd name="connsiteY53" fmla="*/ 1707487 h 2344739"/>
              <a:gd name="connsiteX54" fmla="*/ 10118267 w 12193149"/>
              <a:gd name="connsiteY54" fmla="*/ 1731142 h 2344739"/>
              <a:gd name="connsiteX55" fmla="*/ 10083317 w 12193149"/>
              <a:gd name="connsiteY55" fmla="*/ 1743296 h 2344739"/>
              <a:gd name="connsiteX56" fmla="*/ 10040388 w 12193149"/>
              <a:gd name="connsiteY56" fmla="*/ 1741632 h 2344739"/>
              <a:gd name="connsiteX57" fmla="*/ 9961167 w 12193149"/>
              <a:gd name="connsiteY57" fmla="*/ 1757147 h 2344739"/>
              <a:gd name="connsiteX58" fmla="*/ 9848940 w 12193149"/>
              <a:gd name="connsiteY58" fmla="*/ 1763915 h 2344739"/>
              <a:gd name="connsiteX59" fmla="*/ 9729457 w 12193149"/>
              <a:gd name="connsiteY59" fmla="*/ 1784122 h 2344739"/>
              <a:gd name="connsiteX60" fmla="*/ 9613704 w 12193149"/>
              <a:gd name="connsiteY60" fmla="*/ 1812371 h 2344739"/>
              <a:gd name="connsiteX61" fmla="*/ 9338590 w 12193149"/>
              <a:gd name="connsiteY61" fmla="*/ 1869293 h 2344739"/>
              <a:gd name="connsiteX62" fmla="*/ 9232518 w 12193149"/>
              <a:gd name="connsiteY62" fmla="*/ 1893149 h 2344739"/>
              <a:gd name="connsiteX63" fmla="*/ 9156690 w 12193149"/>
              <a:gd name="connsiteY63" fmla="*/ 1903228 h 2344739"/>
              <a:gd name="connsiteX64" fmla="*/ 9054601 w 12193149"/>
              <a:gd name="connsiteY64" fmla="*/ 1910755 h 2344739"/>
              <a:gd name="connsiteX65" fmla="*/ 9006634 w 12193149"/>
              <a:gd name="connsiteY65" fmla="*/ 1914040 h 2344739"/>
              <a:gd name="connsiteX66" fmla="*/ 9006349 w 12193149"/>
              <a:gd name="connsiteY66" fmla="*/ 1913800 h 2344739"/>
              <a:gd name="connsiteX67" fmla="*/ 8997380 w 12193149"/>
              <a:gd name="connsiteY67" fmla="*/ 1915011 h 2344739"/>
              <a:gd name="connsiteX68" fmla="*/ 8991542 w 12193149"/>
              <a:gd name="connsiteY68" fmla="*/ 1917072 h 2344739"/>
              <a:gd name="connsiteX69" fmla="*/ 8975485 w 12193149"/>
              <a:gd name="connsiteY69" fmla="*/ 1920298 h 2344739"/>
              <a:gd name="connsiteX70" fmla="*/ 8969159 w 12193149"/>
              <a:gd name="connsiteY70" fmla="*/ 1919598 h 2344739"/>
              <a:gd name="connsiteX71" fmla="*/ 8964196 w 12193149"/>
              <a:gd name="connsiteY71" fmla="*/ 1917373 h 2344739"/>
              <a:gd name="connsiteX72" fmla="*/ 8930136 w 12193149"/>
              <a:gd name="connsiteY72" fmla="*/ 1914185 h 2344739"/>
              <a:gd name="connsiteX73" fmla="*/ 8753592 w 12193149"/>
              <a:gd name="connsiteY73" fmla="*/ 1933417 h 2344739"/>
              <a:gd name="connsiteX74" fmla="*/ 8708995 w 12193149"/>
              <a:gd name="connsiteY74" fmla="*/ 1935518 h 2344739"/>
              <a:gd name="connsiteX75" fmla="*/ 8597219 w 12193149"/>
              <a:gd name="connsiteY75" fmla="*/ 1944090 h 2344739"/>
              <a:gd name="connsiteX76" fmla="*/ 8526378 w 12193149"/>
              <a:gd name="connsiteY76" fmla="*/ 1929248 h 2344739"/>
              <a:gd name="connsiteX77" fmla="*/ 8512131 w 12193149"/>
              <a:gd name="connsiteY77" fmla="*/ 1935163 h 2344739"/>
              <a:gd name="connsiteX78" fmla="*/ 8507315 w 12193149"/>
              <a:gd name="connsiteY78" fmla="*/ 1938164 h 2344739"/>
              <a:gd name="connsiteX79" fmla="*/ 8499116 w 12193149"/>
              <a:gd name="connsiteY79" fmla="*/ 1940902 h 2344739"/>
              <a:gd name="connsiteX80" fmla="*/ 8498742 w 12193149"/>
              <a:gd name="connsiteY80" fmla="*/ 1940723 h 2344739"/>
              <a:gd name="connsiteX81" fmla="*/ 8491397 w 12193149"/>
              <a:gd name="connsiteY81" fmla="*/ 1943773 h 2344739"/>
              <a:gd name="connsiteX82" fmla="*/ 8368330 w 12193149"/>
              <a:gd name="connsiteY82" fmla="*/ 1957815 h 2344739"/>
              <a:gd name="connsiteX83" fmla="*/ 8354947 w 12193149"/>
              <a:gd name="connsiteY83" fmla="*/ 1958009 h 2344739"/>
              <a:gd name="connsiteX84" fmla="*/ 8321252 w 12193149"/>
              <a:gd name="connsiteY84" fmla="*/ 1974587 h 2344739"/>
              <a:gd name="connsiteX85" fmla="*/ 8315581 w 12193149"/>
              <a:gd name="connsiteY85" fmla="*/ 1974913 h 2344739"/>
              <a:gd name="connsiteX86" fmla="*/ 8296322 w 12193149"/>
              <a:gd name="connsiteY86" fmla="*/ 1988808 h 2344739"/>
              <a:gd name="connsiteX87" fmla="*/ 8285424 w 12193149"/>
              <a:gd name="connsiteY87" fmla="*/ 1994631 h 2344739"/>
              <a:gd name="connsiteX88" fmla="*/ 8284298 w 12193149"/>
              <a:gd name="connsiteY88" fmla="*/ 1999074 h 2344739"/>
              <a:gd name="connsiteX89" fmla="*/ 8267224 w 12193149"/>
              <a:gd name="connsiteY89" fmla="*/ 2006249 h 2344739"/>
              <a:gd name="connsiteX90" fmla="*/ 8264525 w 12193149"/>
              <a:gd name="connsiteY90" fmla="*/ 2006019 h 2344739"/>
              <a:gd name="connsiteX91" fmla="*/ 8253181 w 12193149"/>
              <a:gd name="connsiteY91" fmla="*/ 2015862 h 2344739"/>
              <a:gd name="connsiteX92" fmla="*/ 8246982 w 12193149"/>
              <a:gd name="connsiteY92" fmla="*/ 2028854 h 2344739"/>
              <a:gd name="connsiteX93" fmla="*/ 8091420 w 12193149"/>
              <a:gd name="connsiteY93" fmla="*/ 2075015 h 2344739"/>
              <a:gd name="connsiteX94" fmla="*/ 7906555 w 12193149"/>
              <a:gd name="connsiteY94" fmla="*/ 2116988 h 2344739"/>
              <a:gd name="connsiteX95" fmla="*/ 7719893 w 12193149"/>
              <a:gd name="connsiteY95" fmla="*/ 2142703 h 2344739"/>
              <a:gd name="connsiteX96" fmla="*/ 7615495 w 12193149"/>
              <a:gd name="connsiteY96" fmla="*/ 2139232 h 2344739"/>
              <a:gd name="connsiteX97" fmla="*/ 7528691 w 12193149"/>
              <a:gd name="connsiteY97" fmla="*/ 2145060 h 2344739"/>
              <a:gd name="connsiteX98" fmla="*/ 7520719 w 12193149"/>
              <a:gd name="connsiteY98" fmla="*/ 2147613 h 2344739"/>
              <a:gd name="connsiteX99" fmla="*/ 7508559 w 12193149"/>
              <a:gd name="connsiteY99" fmla="*/ 2148948 h 2344739"/>
              <a:gd name="connsiteX100" fmla="*/ 7508188 w 12193149"/>
              <a:gd name="connsiteY100" fmla="*/ 2148621 h 2344739"/>
              <a:gd name="connsiteX101" fmla="*/ 7496943 w 12193149"/>
              <a:gd name="connsiteY101" fmla="*/ 2150573 h 2344739"/>
              <a:gd name="connsiteX102" fmla="*/ 7219707 w 12193149"/>
              <a:gd name="connsiteY102" fmla="*/ 2156680 h 2344739"/>
              <a:gd name="connsiteX103" fmla="*/ 7202249 w 12193149"/>
              <a:gd name="connsiteY103" fmla="*/ 2161230 h 2344739"/>
              <a:gd name="connsiteX104" fmla="*/ 7198152 w 12193149"/>
              <a:gd name="connsiteY104" fmla="*/ 2166588 h 2344739"/>
              <a:gd name="connsiteX105" fmla="*/ 7171956 w 12193149"/>
              <a:gd name="connsiteY105" fmla="*/ 2171236 h 2344739"/>
              <a:gd name="connsiteX106" fmla="*/ 7098136 w 12193149"/>
              <a:gd name="connsiteY106" fmla="*/ 2183464 h 2344739"/>
              <a:gd name="connsiteX107" fmla="*/ 7019644 w 12193149"/>
              <a:gd name="connsiteY107" fmla="*/ 2183090 h 2344739"/>
              <a:gd name="connsiteX108" fmla="*/ 6905294 w 12193149"/>
              <a:gd name="connsiteY108" fmla="*/ 2212596 h 2344739"/>
              <a:gd name="connsiteX109" fmla="*/ 6709370 w 12193149"/>
              <a:gd name="connsiteY109" fmla="*/ 2240551 h 2344739"/>
              <a:gd name="connsiteX110" fmla="*/ 6550602 w 12193149"/>
              <a:gd name="connsiteY110" fmla="*/ 2269327 h 2344739"/>
              <a:gd name="connsiteX111" fmla="*/ 6318708 w 12193149"/>
              <a:gd name="connsiteY111" fmla="*/ 2316127 h 2344739"/>
              <a:gd name="connsiteX112" fmla="*/ 6169822 w 12193149"/>
              <a:gd name="connsiteY112" fmla="*/ 2318214 h 2344739"/>
              <a:gd name="connsiteX113" fmla="*/ 6074996 w 12193149"/>
              <a:gd name="connsiteY113" fmla="*/ 2338676 h 2344739"/>
              <a:gd name="connsiteX114" fmla="*/ 6069677 w 12193149"/>
              <a:gd name="connsiteY114" fmla="*/ 2337139 h 2344739"/>
              <a:gd name="connsiteX115" fmla="*/ 6049786 w 12193149"/>
              <a:gd name="connsiteY115" fmla="*/ 2337822 h 2344739"/>
              <a:gd name="connsiteX116" fmla="*/ 6042433 w 12193149"/>
              <a:gd name="connsiteY116" fmla="*/ 2329473 h 2344739"/>
              <a:gd name="connsiteX117" fmla="*/ 6011238 w 12193149"/>
              <a:gd name="connsiteY117" fmla="*/ 2324380 h 2344739"/>
              <a:gd name="connsiteX118" fmla="*/ 5958523 w 12193149"/>
              <a:gd name="connsiteY118" fmla="*/ 2328024 h 2344739"/>
              <a:gd name="connsiteX119" fmla="*/ 5760067 w 12193149"/>
              <a:gd name="connsiteY119" fmla="*/ 2343716 h 2344739"/>
              <a:gd name="connsiteX120" fmla="*/ 5628108 w 12193149"/>
              <a:gd name="connsiteY120" fmla="*/ 2344739 h 2344739"/>
              <a:gd name="connsiteX121" fmla="*/ 5472054 w 12193149"/>
              <a:gd name="connsiteY121" fmla="*/ 2330719 h 2344739"/>
              <a:gd name="connsiteX122" fmla="*/ 5433909 w 12193149"/>
              <a:gd name="connsiteY122" fmla="*/ 2319466 h 2344739"/>
              <a:gd name="connsiteX123" fmla="*/ 5382817 w 12193149"/>
              <a:gd name="connsiteY123" fmla="*/ 2301764 h 2344739"/>
              <a:gd name="connsiteX124" fmla="*/ 5262912 w 12193149"/>
              <a:gd name="connsiteY124" fmla="*/ 2281347 h 2344739"/>
              <a:gd name="connsiteX125" fmla="*/ 5224109 w 12193149"/>
              <a:gd name="connsiteY125" fmla="*/ 2270223 h 2344739"/>
              <a:gd name="connsiteX126" fmla="*/ 5175808 w 12193149"/>
              <a:gd name="connsiteY126" fmla="*/ 2267233 h 2344739"/>
              <a:gd name="connsiteX127" fmla="*/ 5157702 w 12193149"/>
              <a:gd name="connsiteY127" fmla="*/ 2260010 h 2344739"/>
              <a:gd name="connsiteX128" fmla="*/ 5143747 w 12193149"/>
              <a:gd name="connsiteY128" fmla="*/ 2256610 h 2344739"/>
              <a:gd name="connsiteX129" fmla="*/ 5140744 w 12193149"/>
              <a:gd name="connsiteY129" fmla="*/ 2254509 h 2344739"/>
              <a:gd name="connsiteX130" fmla="*/ 5122807 w 12193149"/>
              <a:gd name="connsiteY130" fmla="*/ 2243656 h 2344739"/>
              <a:gd name="connsiteX131" fmla="*/ 5066938 w 12193149"/>
              <a:gd name="connsiteY131" fmla="*/ 2250227 h 2344739"/>
              <a:gd name="connsiteX132" fmla="*/ 5012662 w 12193149"/>
              <a:gd name="connsiteY132" fmla="*/ 2233846 h 2344739"/>
              <a:gd name="connsiteX133" fmla="*/ 4841589 w 12193149"/>
              <a:gd name="connsiteY133" fmla="*/ 2209829 h 2344739"/>
              <a:gd name="connsiteX134" fmla="*/ 4763595 w 12193149"/>
              <a:gd name="connsiteY134" fmla="*/ 2182061 h 2344739"/>
              <a:gd name="connsiteX135" fmla="*/ 4724334 w 12193149"/>
              <a:gd name="connsiteY135" fmla="*/ 2173047 h 2344739"/>
              <a:gd name="connsiteX136" fmla="*/ 4722324 w 12193149"/>
              <a:gd name="connsiteY136" fmla="*/ 2172298 h 2344739"/>
              <a:gd name="connsiteX137" fmla="*/ 4723259 w 12193149"/>
              <a:gd name="connsiteY137" fmla="*/ 2172087 h 2344739"/>
              <a:gd name="connsiteX138" fmla="*/ 4718350 w 12193149"/>
              <a:gd name="connsiteY138" fmla="*/ 2170817 h 2344739"/>
              <a:gd name="connsiteX139" fmla="*/ 4722324 w 12193149"/>
              <a:gd name="connsiteY139" fmla="*/ 2172298 h 2344739"/>
              <a:gd name="connsiteX140" fmla="*/ 4716674 w 12193149"/>
              <a:gd name="connsiteY140" fmla="*/ 2173573 h 2344739"/>
              <a:gd name="connsiteX141" fmla="*/ 4516962 w 12193149"/>
              <a:gd name="connsiteY141" fmla="*/ 2163671 h 2344739"/>
              <a:gd name="connsiteX142" fmla="*/ 4429691 w 12193149"/>
              <a:gd name="connsiteY142" fmla="*/ 2153020 h 2344739"/>
              <a:gd name="connsiteX143" fmla="*/ 4364023 w 12193149"/>
              <a:gd name="connsiteY143" fmla="*/ 2151674 h 2344739"/>
              <a:gd name="connsiteX144" fmla="*/ 4318114 w 12193149"/>
              <a:gd name="connsiteY144" fmla="*/ 2158289 h 2344739"/>
              <a:gd name="connsiteX145" fmla="*/ 4316258 w 12193149"/>
              <a:gd name="connsiteY145" fmla="*/ 2156948 h 2344739"/>
              <a:gd name="connsiteX146" fmla="*/ 4296292 w 12193149"/>
              <a:gd name="connsiteY146" fmla="*/ 2155069 h 2344739"/>
              <a:gd name="connsiteX147" fmla="*/ 4291212 w 12193149"/>
              <a:gd name="connsiteY147" fmla="*/ 2157986 h 2344739"/>
              <a:gd name="connsiteX148" fmla="*/ 4277290 w 12193149"/>
              <a:gd name="connsiteY148" fmla="*/ 2157740 h 2344739"/>
              <a:gd name="connsiteX149" fmla="*/ 4249265 w 12193149"/>
              <a:gd name="connsiteY149" fmla="*/ 2160064 h 2344739"/>
              <a:gd name="connsiteX150" fmla="*/ 4203199 w 12193149"/>
              <a:gd name="connsiteY150" fmla="*/ 2157269 h 2344739"/>
              <a:gd name="connsiteX151" fmla="*/ 4202893 w 12193149"/>
              <a:gd name="connsiteY151" fmla="*/ 2156010 h 2344739"/>
              <a:gd name="connsiteX152" fmla="*/ 4192396 w 12193149"/>
              <a:gd name="connsiteY152" fmla="*/ 2150376 h 2344739"/>
              <a:gd name="connsiteX153" fmla="*/ 4143893 w 12193149"/>
              <a:gd name="connsiteY153" fmla="*/ 2134511 h 2344739"/>
              <a:gd name="connsiteX154" fmla="*/ 4084245 w 12193149"/>
              <a:gd name="connsiteY154" fmla="*/ 2107978 h 2344739"/>
              <a:gd name="connsiteX155" fmla="*/ 4075694 w 12193149"/>
              <a:gd name="connsiteY155" fmla="*/ 2107143 h 2344739"/>
              <a:gd name="connsiteX156" fmla="*/ 4075575 w 12193149"/>
              <a:gd name="connsiteY156" fmla="*/ 2106844 h 2344739"/>
              <a:gd name="connsiteX157" fmla="*/ 4066658 w 12193149"/>
              <a:gd name="connsiteY157" fmla="*/ 2105400 h 2344739"/>
              <a:gd name="connsiteX158" fmla="*/ 4060102 w 12193149"/>
              <a:gd name="connsiteY158" fmla="*/ 2105618 h 2344739"/>
              <a:gd name="connsiteX159" fmla="*/ 4043512 w 12193149"/>
              <a:gd name="connsiteY159" fmla="*/ 2103997 h 2344739"/>
              <a:gd name="connsiteX160" fmla="*/ 4038145 w 12193149"/>
              <a:gd name="connsiteY160" fmla="*/ 2101563 h 2344739"/>
              <a:gd name="connsiteX161" fmla="*/ 4036511 w 12193149"/>
              <a:gd name="connsiteY161" fmla="*/ 2097896 h 2344739"/>
              <a:gd name="connsiteX162" fmla="*/ 4034926 w 12193149"/>
              <a:gd name="connsiteY162" fmla="*/ 2098131 h 2344739"/>
              <a:gd name="connsiteX163" fmla="*/ 4005686 w 12193149"/>
              <a:gd name="connsiteY163" fmla="*/ 2085563 h 2344739"/>
              <a:gd name="connsiteX164" fmla="*/ 3937994 w 12193149"/>
              <a:gd name="connsiteY164" fmla="*/ 2068106 h 2344739"/>
              <a:gd name="connsiteX165" fmla="*/ 3898423 w 12193149"/>
              <a:gd name="connsiteY165" fmla="*/ 2062451 h 2344739"/>
              <a:gd name="connsiteX166" fmla="*/ 3790908 w 12193149"/>
              <a:gd name="connsiteY166" fmla="*/ 2042213 h 2344739"/>
              <a:gd name="connsiteX167" fmla="*/ 3683661 w 12193149"/>
              <a:gd name="connsiteY167" fmla="*/ 2018290 h 2344739"/>
              <a:gd name="connsiteX168" fmla="*/ 3611183 w 12193149"/>
              <a:gd name="connsiteY168" fmla="*/ 1986019 h 2344739"/>
              <a:gd name="connsiteX169" fmla="*/ 3605003 w 12193149"/>
              <a:gd name="connsiteY169" fmla="*/ 1987381 h 2344739"/>
              <a:gd name="connsiteX170" fmla="*/ 3595884 w 12193149"/>
              <a:gd name="connsiteY170" fmla="*/ 1987545 h 2344739"/>
              <a:gd name="connsiteX171" fmla="*/ 3595649 w 12193149"/>
              <a:gd name="connsiteY171" fmla="*/ 1987276 h 2344739"/>
              <a:gd name="connsiteX172" fmla="*/ 3587126 w 12193149"/>
              <a:gd name="connsiteY172" fmla="*/ 1987966 h 2344739"/>
              <a:gd name="connsiteX173" fmla="*/ 3537283 w 12193149"/>
              <a:gd name="connsiteY173" fmla="*/ 1978267 h 2344739"/>
              <a:gd name="connsiteX174" fmla="*/ 3474371 w 12193149"/>
              <a:gd name="connsiteY174" fmla="*/ 1974606 h 2344739"/>
              <a:gd name="connsiteX175" fmla="*/ 3401876 w 12193149"/>
              <a:gd name="connsiteY175" fmla="*/ 1962558 h 2344739"/>
              <a:gd name="connsiteX176" fmla="*/ 3365036 w 12193149"/>
              <a:gd name="connsiteY176" fmla="*/ 1979510 h 2344739"/>
              <a:gd name="connsiteX177" fmla="*/ 3345174 w 12193149"/>
              <a:gd name="connsiteY177" fmla="*/ 1981192 h 2344739"/>
              <a:gd name="connsiteX178" fmla="*/ 3342846 w 12193149"/>
              <a:gd name="connsiteY178" fmla="*/ 1980217 h 2344739"/>
              <a:gd name="connsiteX179" fmla="*/ 3263504 w 12193149"/>
              <a:gd name="connsiteY179" fmla="*/ 1986094 h 2344739"/>
              <a:gd name="connsiteX180" fmla="*/ 3143704 w 12193149"/>
              <a:gd name="connsiteY180" fmla="*/ 1993869 h 2344739"/>
              <a:gd name="connsiteX181" fmla="*/ 3031439 w 12193149"/>
              <a:gd name="connsiteY181" fmla="*/ 1996512 h 2344739"/>
              <a:gd name="connsiteX182" fmla="*/ 2782717 w 12193149"/>
              <a:gd name="connsiteY182" fmla="*/ 2018333 h 2344739"/>
              <a:gd name="connsiteX183" fmla="*/ 2647675 w 12193149"/>
              <a:gd name="connsiteY183" fmla="*/ 2028869 h 2344739"/>
              <a:gd name="connsiteX184" fmla="*/ 2569176 w 12193149"/>
              <a:gd name="connsiteY184" fmla="*/ 2002628 h 2344739"/>
              <a:gd name="connsiteX185" fmla="*/ 2444403 w 12193149"/>
              <a:gd name="connsiteY185" fmla="*/ 2016529 h 2344739"/>
              <a:gd name="connsiteX186" fmla="*/ 2316260 w 12193149"/>
              <a:gd name="connsiteY186" fmla="*/ 2024996 h 2344739"/>
              <a:gd name="connsiteX187" fmla="*/ 2209726 w 12193149"/>
              <a:gd name="connsiteY187" fmla="*/ 2019763 h 2344739"/>
              <a:gd name="connsiteX188" fmla="*/ 2095813 w 12193149"/>
              <a:gd name="connsiteY188" fmla="*/ 2003052 h 2344739"/>
              <a:gd name="connsiteX189" fmla="*/ 1998504 w 12193149"/>
              <a:gd name="connsiteY189" fmla="*/ 1995032 h 2344739"/>
              <a:gd name="connsiteX190" fmla="*/ 1929320 w 12193149"/>
              <a:gd name="connsiteY190" fmla="*/ 2016977 h 2344739"/>
              <a:gd name="connsiteX191" fmla="*/ 1922798 w 12193149"/>
              <a:gd name="connsiteY191" fmla="*/ 2012146 h 2344739"/>
              <a:gd name="connsiteX192" fmla="*/ 1874228 w 12193149"/>
              <a:gd name="connsiteY192" fmla="*/ 2013741 h 2344739"/>
              <a:gd name="connsiteX193" fmla="*/ 1787803 w 12193149"/>
              <a:gd name="connsiteY193" fmla="*/ 2041363 h 2344739"/>
              <a:gd name="connsiteX194" fmla="*/ 1739352 w 12193149"/>
              <a:gd name="connsiteY194" fmla="*/ 2036312 h 2344739"/>
              <a:gd name="connsiteX195" fmla="*/ 1676219 w 12193149"/>
              <a:gd name="connsiteY195" fmla="*/ 2019963 h 2344739"/>
              <a:gd name="connsiteX196" fmla="*/ 1609817 w 12193149"/>
              <a:gd name="connsiteY196" fmla="*/ 2013066 h 2344739"/>
              <a:gd name="connsiteX197" fmla="*/ 1497258 w 12193149"/>
              <a:gd name="connsiteY197" fmla="*/ 1987476 h 2344739"/>
              <a:gd name="connsiteX198" fmla="*/ 1151127 w 12193149"/>
              <a:gd name="connsiteY198" fmla="*/ 1938041 h 2344739"/>
              <a:gd name="connsiteX199" fmla="*/ 859417 w 12193149"/>
              <a:gd name="connsiteY199" fmla="*/ 1928608 h 2344739"/>
              <a:gd name="connsiteX200" fmla="*/ 838688 w 12193149"/>
              <a:gd name="connsiteY200" fmla="*/ 1929821 h 2344739"/>
              <a:gd name="connsiteX201" fmla="*/ 817957 w 12193149"/>
              <a:gd name="connsiteY201" fmla="*/ 1927857 h 2344739"/>
              <a:gd name="connsiteX202" fmla="*/ 812654 w 12193149"/>
              <a:gd name="connsiteY202" fmla="*/ 1930751 h 2344739"/>
              <a:gd name="connsiteX203" fmla="*/ 721195 w 12193149"/>
              <a:gd name="connsiteY203" fmla="*/ 1929661 h 2344739"/>
              <a:gd name="connsiteX204" fmla="*/ 720890 w 12193149"/>
              <a:gd name="connsiteY204" fmla="*/ 1928399 h 2344739"/>
              <a:gd name="connsiteX205" fmla="*/ 710023 w 12193149"/>
              <a:gd name="connsiteY205" fmla="*/ 1922722 h 2344739"/>
              <a:gd name="connsiteX206" fmla="*/ 597940 w 12193149"/>
              <a:gd name="connsiteY206" fmla="*/ 1879864 h 2344739"/>
              <a:gd name="connsiteX207" fmla="*/ 579683 w 12193149"/>
              <a:gd name="connsiteY207" fmla="*/ 1877212 h 2344739"/>
              <a:gd name="connsiteX208" fmla="*/ 572865 w 12193149"/>
              <a:gd name="connsiteY208" fmla="*/ 1877401 h 2344739"/>
              <a:gd name="connsiteX209" fmla="*/ 446247 w 12193149"/>
              <a:gd name="connsiteY209" fmla="*/ 1839371 h 2344739"/>
              <a:gd name="connsiteX210" fmla="*/ 405163 w 12193149"/>
              <a:gd name="connsiteY210" fmla="*/ 1833548 h 2344739"/>
              <a:gd name="connsiteX211" fmla="*/ 293583 w 12193149"/>
              <a:gd name="connsiteY211" fmla="*/ 1812852 h 2344739"/>
              <a:gd name="connsiteX212" fmla="*/ 119529 w 12193149"/>
              <a:gd name="connsiteY212" fmla="*/ 1761047 h 2344739"/>
              <a:gd name="connsiteX213" fmla="*/ 16674 w 12193149"/>
              <a:gd name="connsiteY213" fmla="*/ 1758191 h 2344739"/>
              <a:gd name="connsiteX214" fmla="*/ 1150 w 12193149"/>
              <a:gd name="connsiteY214" fmla="*/ 1752722 h 2344739"/>
              <a:gd name="connsiteX215" fmla="*/ 1148 w 12193149"/>
              <a:gd name="connsiteY215" fmla="*/ 222213 h 2344739"/>
              <a:gd name="connsiteX216" fmla="*/ 1148 w 12193149"/>
              <a:gd name="connsiteY216" fmla="*/ 0 h 234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Lst>
            <a:rect l="l" t="t" r="r" b="b"/>
            <a:pathLst>
              <a:path w="12193149" h="2344739">
                <a:moveTo>
                  <a:pt x="1148" y="0"/>
                </a:moveTo>
                <a:lnTo>
                  <a:pt x="12193148" y="0"/>
                </a:lnTo>
                <a:cubicBezTo>
                  <a:pt x="12193148" y="193246"/>
                  <a:pt x="12193149" y="386493"/>
                  <a:pt x="12193149" y="579739"/>
                </a:cubicBezTo>
                <a:lnTo>
                  <a:pt x="12185986" y="584189"/>
                </a:lnTo>
                <a:cubicBezTo>
                  <a:pt x="12156393" y="577430"/>
                  <a:pt x="12176978" y="588328"/>
                  <a:pt x="12156363" y="597366"/>
                </a:cubicBezTo>
                <a:cubicBezTo>
                  <a:pt x="12172308" y="611308"/>
                  <a:pt x="12127905" y="602876"/>
                  <a:pt x="12139215" y="623179"/>
                </a:cubicBezTo>
                <a:cubicBezTo>
                  <a:pt x="12135103" y="624180"/>
                  <a:pt x="12130766" y="624512"/>
                  <a:pt x="12126327" y="624690"/>
                </a:cubicBezTo>
                <a:lnTo>
                  <a:pt x="12124007" y="624794"/>
                </a:lnTo>
                <a:lnTo>
                  <a:pt x="12116854" y="628608"/>
                </a:lnTo>
                <a:lnTo>
                  <a:pt x="12099497" y="628139"/>
                </a:lnTo>
                <a:cubicBezTo>
                  <a:pt x="12095162" y="629804"/>
                  <a:pt x="12090978" y="632365"/>
                  <a:pt x="12087073" y="636341"/>
                </a:cubicBezTo>
                <a:cubicBezTo>
                  <a:pt x="12078890" y="656743"/>
                  <a:pt x="12040481" y="653846"/>
                  <a:pt x="12031073" y="680009"/>
                </a:cubicBezTo>
                <a:cubicBezTo>
                  <a:pt x="12026399" y="688254"/>
                  <a:pt x="12004497" y="705355"/>
                  <a:pt x="11995833" y="703458"/>
                </a:cubicBezTo>
                <a:cubicBezTo>
                  <a:pt x="11990333" y="705967"/>
                  <a:pt x="11986699" y="712045"/>
                  <a:pt x="11979717" y="708161"/>
                </a:cubicBezTo>
                <a:cubicBezTo>
                  <a:pt x="11970382" y="704240"/>
                  <a:pt x="11963763" y="727262"/>
                  <a:pt x="11959046" y="717558"/>
                </a:cubicBezTo>
                <a:lnTo>
                  <a:pt x="11920454" y="730883"/>
                </a:lnTo>
                <a:cubicBezTo>
                  <a:pt x="11919152" y="737943"/>
                  <a:pt x="11912619" y="740145"/>
                  <a:pt x="11903656" y="742426"/>
                </a:cubicBezTo>
                <a:lnTo>
                  <a:pt x="11895048" y="744791"/>
                </a:lnTo>
                <a:lnTo>
                  <a:pt x="11891968" y="755729"/>
                </a:lnTo>
                <a:cubicBezTo>
                  <a:pt x="11881074" y="746401"/>
                  <a:pt x="11884523" y="777742"/>
                  <a:pt x="11870776" y="777816"/>
                </a:cubicBezTo>
                <a:lnTo>
                  <a:pt x="11813376" y="797659"/>
                </a:lnTo>
                <a:lnTo>
                  <a:pt x="11590693" y="963777"/>
                </a:lnTo>
                <a:cubicBezTo>
                  <a:pt x="11550201" y="990714"/>
                  <a:pt x="11542649" y="940770"/>
                  <a:pt x="11506817" y="1033623"/>
                </a:cubicBezTo>
                <a:cubicBezTo>
                  <a:pt x="11450023" y="1089460"/>
                  <a:pt x="11337127" y="1190174"/>
                  <a:pt x="11280332" y="1223571"/>
                </a:cubicBezTo>
                <a:cubicBezTo>
                  <a:pt x="11267547" y="1231171"/>
                  <a:pt x="11229147" y="1296589"/>
                  <a:pt x="11228309" y="1276236"/>
                </a:cubicBezTo>
                <a:cubicBezTo>
                  <a:pt x="11223950" y="1278203"/>
                  <a:pt x="11220761" y="1277680"/>
                  <a:pt x="11218087" y="1275961"/>
                </a:cubicBezTo>
                <a:lnTo>
                  <a:pt x="11217184" y="1275018"/>
                </a:lnTo>
                <a:lnTo>
                  <a:pt x="11188885" y="1292383"/>
                </a:lnTo>
                <a:lnTo>
                  <a:pt x="11184501" y="1292525"/>
                </a:lnTo>
                <a:lnTo>
                  <a:pt x="11166854" y="1306612"/>
                </a:lnTo>
                <a:lnTo>
                  <a:pt x="11157311" y="1312414"/>
                </a:lnTo>
                <a:lnTo>
                  <a:pt x="11155496" y="1317097"/>
                </a:lnTo>
                <a:cubicBezTo>
                  <a:pt x="11153045" y="1320465"/>
                  <a:pt x="11148902" y="1323112"/>
                  <a:pt x="11140961" y="1324115"/>
                </a:cubicBezTo>
                <a:lnTo>
                  <a:pt x="11138961" y="1323772"/>
                </a:lnTo>
                <a:lnTo>
                  <a:pt x="11128208" y="1333832"/>
                </a:lnTo>
                <a:cubicBezTo>
                  <a:pt x="11124962" y="1337814"/>
                  <a:pt x="11122359" y="1342287"/>
                  <a:pt x="11120691" y="1347424"/>
                </a:cubicBezTo>
                <a:cubicBezTo>
                  <a:pt x="11081770" y="1370685"/>
                  <a:pt x="10952581" y="1444106"/>
                  <a:pt x="10894683" y="1473399"/>
                </a:cubicBezTo>
                <a:cubicBezTo>
                  <a:pt x="10861781" y="1488434"/>
                  <a:pt x="10817803" y="1508886"/>
                  <a:pt x="10773300" y="1523191"/>
                </a:cubicBezTo>
                <a:cubicBezTo>
                  <a:pt x="10733414" y="1567419"/>
                  <a:pt x="10677791" y="1526735"/>
                  <a:pt x="10627668" y="1559229"/>
                </a:cubicBezTo>
                <a:cubicBezTo>
                  <a:pt x="10590276" y="1542103"/>
                  <a:pt x="10613693" y="1562282"/>
                  <a:pt x="10581895" y="1568689"/>
                </a:cubicBezTo>
                <a:cubicBezTo>
                  <a:pt x="10597733" y="1591656"/>
                  <a:pt x="10540912" y="1568241"/>
                  <a:pt x="10547790" y="1598423"/>
                </a:cubicBezTo>
                <a:cubicBezTo>
                  <a:pt x="10541784" y="1598632"/>
                  <a:pt x="10535750" y="1597886"/>
                  <a:pt x="10529643" y="1596907"/>
                </a:cubicBezTo>
                <a:lnTo>
                  <a:pt x="10526446" y="1596411"/>
                </a:lnTo>
                <a:lnTo>
                  <a:pt x="10515129" y="1599537"/>
                </a:lnTo>
                <a:lnTo>
                  <a:pt x="10491735" y="1594156"/>
                </a:lnTo>
                <a:cubicBezTo>
                  <a:pt x="10485147" y="1595190"/>
                  <a:pt x="10478389" y="1597459"/>
                  <a:pt x="10471418" y="1601693"/>
                </a:cubicBezTo>
                <a:cubicBezTo>
                  <a:pt x="10451763" y="1626665"/>
                  <a:pt x="10400774" y="1612276"/>
                  <a:pt x="10377042" y="1644598"/>
                </a:cubicBezTo>
                <a:cubicBezTo>
                  <a:pt x="10367240" y="1654315"/>
                  <a:pt x="10330319" y="1671126"/>
                  <a:pt x="10319338" y="1666221"/>
                </a:cubicBezTo>
                <a:cubicBezTo>
                  <a:pt x="10310813" y="1668060"/>
                  <a:pt x="10303331" y="1675173"/>
                  <a:pt x="10295467" y="1668079"/>
                </a:cubicBezTo>
                <a:cubicBezTo>
                  <a:pt x="10284420" y="1660290"/>
                  <a:pt x="10265794" y="1689186"/>
                  <a:pt x="10263443" y="1674948"/>
                </a:cubicBezTo>
                <a:lnTo>
                  <a:pt x="10205418" y="1682149"/>
                </a:lnTo>
                <a:cubicBezTo>
                  <a:pt x="10200696" y="1691209"/>
                  <a:pt x="10190895" y="1692356"/>
                  <a:pt x="10177759" y="1692943"/>
                </a:cubicBezTo>
                <a:lnTo>
                  <a:pt x="10165070" y="1693739"/>
                </a:lnTo>
                <a:lnTo>
                  <a:pt x="10156308" y="1707487"/>
                </a:lnTo>
                <a:cubicBezTo>
                  <a:pt x="10145406" y="1692057"/>
                  <a:pt x="10136981" y="1734810"/>
                  <a:pt x="10118267" y="1731142"/>
                </a:cubicBezTo>
                <a:lnTo>
                  <a:pt x="10083317" y="1743296"/>
                </a:lnTo>
                <a:cubicBezTo>
                  <a:pt x="10075718" y="1741227"/>
                  <a:pt x="10048011" y="1742555"/>
                  <a:pt x="10040388" y="1741632"/>
                </a:cubicBezTo>
                <a:cubicBezTo>
                  <a:pt x="9999609" y="1751733"/>
                  <a:pt x="9985545" y="1752223"/>
                  <a:pt x="9961167" y="1757147"/>
                </a:cubicBezTo>
                <a:cubicBezTo>
                  <a:pt x="9920131" y="1757289"/>
                  <a:pt x="9889892" y="1754090"/>
                  <a:pt x="9848940" y="1763915"/>
                </a:cubicBezTo>
                <a:lnTo>
                  <a:pt x="9729457" y="1784122"/>
                </a:lnTo>
                <a:cubicBezTo>
                  <a:pt x="9676207" y="1774536"/>
                  <a:pt x="9631235" y="1799759"/>
                  <a:pt x="9613704" y="1812371"/>
                </a:cubicBezTo>
                <a:cubicBezTo>
                  <a:pt x="9548152" y="1826647"/>
                  <a:pt x="9410970" y="1863993"/>
                  <a:pt x="9338590" y="1869293"/>
                </a:cubicBezTo>
                <a:lnTo>
                  <a:pt x="9232518" y="1893149"/>
                </a:lnTo>
                <a:lnTo>
                  <a:pt x="9156690" y="1903228"/>
                </a:lnTo>
                <a:lnTo>
                  <a:pt x="9054601" y="1910755"/>
                </a:lnTo>
                <a:lnTo>
                  <a:pt x="9006634" y="1914040"/>
                </a:lnTo>
                <a:lnTo>
                  <a:pt x="9006349" y="1913800"/>
                </a:lnTo>
                <a:cubicBezTo>
                  <a:pt x="9004294" y="1913580"/>
                  <a:pt x="9001475" y="1913908"/>
                  <a:pt x="8997380" y="1915011"/>
                </a:cubicBezTo>
                <a:lnTo>
                  <a:pt x="8991542" y="1917072"/>
                </a:lnTo>
                <a:lnTo>
                  <a:pt x="8975485" y="1920298"/>
                </a:lnTo>
                <a:lnTo>
                  <a:pt x="8969159" y="1919598"/>
                </a:lnTo>
                <a:lnTo>
                  <a:pt x="8964196" y="1917373"/>
                </a:lnTo>
                <a:cubicBezTo>
                  <a:pt x="8955841" y="1925324"/>
                  <a:pt x="8956668" y="1934272"/>
                  <a:pt x="8930136" y="1914185"/>
                </a:cubicBezTo>
                <a:cubicBezTo>
                  <a:pt x="8899182" y="1915205"/>
                  <a:pt x="8790451" y="1929860"/>
                  <a:pt x="8753592" y="1933417"/>
                </a:cubicBezTo>
                <a:cubicBezTo>
                  <a:pt x="8720970" y="1944137"/>
                  <a:pt x="8749345" y="1930476"/>
                  <a:pt x="8708995" y="1935518"/>
                </a:cubicBezTo>
                <a:cubicBezTo>
                  <a:pt x="8672757" y="1955053"/>
                  <a:pt x="8640293" y="1938613"/>
                  <a:pt x="8597219" y="1944090"/>
                </a:cubicBezTo>
                <a:lnTo>
                  <a:pt x="8526378" y="1929248"/>
                </a:lnTo>
                <a:lnTo>
                  <a:pt x="8512131" y="1935163"/>
                </a:lnTo>
                <a:lnTo>
                  <a:pt x="8507315" y="1938164"/>
                </a:lnTo>
                <a:cubicBezTo>
                  <a:pt x="8503797" y="1939941"/>
                  <a:pt x="8501196" y="1940752"/>
                  <a:pt x="8499116" y="1940902"/>
                </a:cubicBezTo>
                <a:lnTo>
                  <a:pt x="8498742" y="1940723"/>
                </a:lnTo>
                <a:lnTo>
                  <a:pt x="8491397" y="1943773"/>
                </a:lnTo>
                <a:lnTo>
                  <a:pt x="8368330" y="1957815"/>
                </a:lnTo>
                <a:cubicBezTo>
                  <a:pt x="8363173" y="1959840"/>
                  <a:pt x="8358881" y="1959492"/>
                  <a:pt x="8354947" y="1958009"/>
                </a:cubicBezTo>
                <a:lnTo>
                  <a:pt x="8321252" y="1974587"/>
                </a:lnTo>
                <a:lnTo>
                  <a:pt x="8315581" y="1974913"/>
                </a:lnTo>
                <a:lnTo>
                  <a:pt x="8296322" y="1988808"/>
                </a:lnTo>
                <a:lnTo>
                  <a:pt x="8285424" y="1994631"/>
                </a:lnTo>
                <a:lnTo>
                  <a:pt x="8284298" y="1999074"/>
                </a:lnTo>
                <a:cubicBezTo>
                  <a:pt x="8281994" y="2002319"/>
                  <a:pt x="8277300" y="2004967"/>
                  <a:pt x="8267224" y="2006249"/>
                </a:cubicBezTo>
                <a:lnTo>
                  <a:pt x="8264525" y="2006019"/>
                </a:lnTo>
                <a:lnTo>
                  <a:pt x="8253181" y="2015862"/>
                </a:lnTo>
                <a:cubicBezTo>
                  <a:pt x="8250007" y="2019712"/>
                  <a:pt x="8247795" y="2023994"/>
                  <a:pt x="8246982" y="2028854"/>
                </a:cubicBezTo>
                <a:cubicBezTo>
                  <a:pt x="8182975" y="2025947"/>
                  <a:pt x="8148279" y="2060069"/>
                  <a:pt x="8091420" y="2075015"/>
                </a:cubicBezTo>
                <a:cubicBezTo>
                  <a:pt x="8026616" y="2098157"/>
                  <a:pt x="7968218" y="2119393"/>
                  <a:pt x="7906555" y="2116988"/>
                </a:cubicBezTo>
                <a:cubicBezTo>
                  <a:pt x="7836267" y="2131900"/>
                  <a:pt x="7782114" y="2134131"/>
                  <a:pt x="7719893" y="2142703"/>
                </a:cubicBezTo>
                <a:lnTo>
                  <a:pt x="7615495" y="2139232"/>
                </a:lnTo>
                <a:lnTo>
                  <a:pt x="7528691" y="2145060"/>
                </a:lnTo>
                <a:lnTo>
                  <a:pt x="7520719" y="2147613"/>
                </a:lnTo>
                <a:cubicBezTo>
                  <a:pt x="7515141" y="2148952"/>
                  <a:pt x="7511320" y="2149302"/>
                  <a:pt x="7508559" y="2148948"/>
                </a:cubicBezTo>
                <a:lnTo>
                  <a:pt x="7508188" y="2148621"/>
                </a:lnTo>
                <a:lnTo>
                  <a:pt x="7496943" y="2150573"/>
                </a:lnTo>
                <a:lnTo>
                  <a:pt x="7219707" y="2156680"/>
                </a:lnTo>
                <a:lnTo>
                  <a:pt x="7202249" y="2161230"/>
                </a:lnTo>
                <a:lnTo>
                  <a:pt x="7198152" y="2166588"/>
                </a:lnTo>
                <a:cubicBezTo>
                  <a:pt x="7193259" y="2170111"/>
                  <a:pt x="7185654" y="2172250"/>
                  <a:pt x="7171956" y="2171236"/>
                </a:cubicBezTo>
                <a:lnTo>
                  <a:pt x="7098136" y="2183464"/>
                </a:lnTo>
                <a:cubicBezTo>
                  <a:pt x="7062296" y="2184442"/>
                  <a:pt x="7051336" y="2185419"/>
                  <a:pt x="7019644" y="2183090"/>
                </a:cubicBezTo>
                <a:cubicBezTo>
                  <a:pt x="6938675" y="2194028"/>
                  <a:pt x="6944793" y="2218194"/>
                  <a:pt x="6905294" y="2212596"/>
                </a:cubicBezTo>
                <a:cubicBezTo>
                  <a:pt x="6873070" y="2207388"/>
                  <a:pt x="6789137" y="2226462"/>
                  <a:pt x="6709370" y="2240551"/>
                </a:cubicBezTo>
                <a:cubicBezTo>
                  <a:pt x="6650254" y="2250006"/>
                  <a:pt x="6629253" y="2264107"/>
                  <a:pt x="6550602" y="2269327"/>
                </a:cubicBezTo>
                <a:cubicBezTo>
                  <a:pt x="6473302" y="2313417"/>
                  <a:pt x="6410843" y="2289694"/>
                  <a:pt x="6318708" y="2316127"/>
                </a:cubicBezTo>
                <a:cubicBezTo>
                  <a:pt x="6298698" y="2331649"/>
                  <a:pt x="6210439" y="2314456"/>
                  <a:pt x="6169822" y="2318214"/>
                </a:cubicBezTo>
                <a:cubicBezTo>
                  <a:pt x="6129203" y="2321972"/>
                  <a:pt x="6091688" y="2335520"/>
                  <a:pt x="6074996" y="2338676"/>
                </a:cubicBezTo>
                <a:lnTo>
                  <a:pt x="6069677" y="2337139"/>
                </a:lnTo>
                <a:lnTo>
                  <a:pt x="6049786" y="2337822"/>
                </a:lnTo>
                <a:lnTo>
                  <a:pt x="6042433" y="2329473"/>
                </a:lnTo>
                <a:lnTo>
                  <a:pt x="6011238" y="2324380"/>
                </a:lnTo>
                <a:cubicBezTo>
                  <a:pt x="5999830" y="2323793"/>
                  <a:pt x="5971276" y="2324706"/>
                  <a:pt x="5958523" y="2328024"/>
                </a:cubicBezTo>
                <a:lnTo>
                  <a:pt x="5760067" y="2343716"/>
                </a:lnTo>
                <a:lnTo>
                  <a:pt x="5628108" y="2344739"/>
                </a:lnTo>
                <a:lnTo>
                  <a:pt x="5472054" y="2330719"/>
                </a:lnTo>
                <a:cubicBezTo>
                  <a:pt x="5479284" y="2317691"/>
                  <a:pt x="5440157" y="2331757"/>
                  <a:pt x="5433909" y="2319466"/>
                </a:cubicBezTo>
                <a:cubicBezTo>
                  <a:pt x="5430517" y="2309434"/>
                  <a:pt x="5392976" y="2304750"/>
                  <a:pt x="5382817" y="2301764"/>
                </a:cubicBezTo>
                <a:lnTo>
                  <a:pt x="5262912" y="2281347"/>
                </a:lnTo>
                <a:cubicBezTo>
                  <a:pt x="5252746" y="2281163"/>
                  <a:pt x="5231699" y="2272853"/>
                  <a:pt x="5224109" y="2270223"/>
                </a:cubicBezTo>
                <a:lnTo>
                  <a:pt x="5175808" y="2267233"/>
                </a:lnTo>
                <a:lnTo>
                  <a:pt x="5157702" y="2260010"/>
                </a:lnTo>
                <a:lnTo>
                  <a:pt x="5143747" y="2256610"/>
                </a:lnTo>
                <a:lnTo>
                  <a:pt x="5140744" y="2254509"/>
                </a:lnTo>
                <a:cubicBezTo>
                  <a:pt x="5135026" y="2250469"/>
                  <a:pt x="5129229" y="2246658"/>
                  <a:pt x="5122807" y="2243656"/>
                </a:cubicBezTo>
                <a:cubicBezTo>
                  <a:pt x="5109467" y="2272275"/>
                  <a:pt x="5066004" y="2222839"/>
                  <a:pt x="5066938" y="2250227"/>
                </a:cubicBezTo>
                <a:cubicBezTo>
                  <a:pt x="5029345" y="2238711"/>
                  <a:pt x="5040096" y="2267800"/>
                  <a:pt x="5012662" y="2233846"/>
                </a:cubicBezTo>
                <a:cubicBezTo>
                  <a:pt x="4938174" y="2234229"/>
                  <a:pt x="4917504" y="2247236"/>
                  <a:pt x="4841589" y="2209829"/>
                </a:cubicBezTo>
                <a:cubicBezTo>
                  <a:pt x="4807890" y="2193187"/>
                  <a:pt x="4785258" y="2182041"/>
                  <a:pt x="4763595" y="2182061"/>
                </a:cubicBezTo>
                <a:cubicBezTo>
                  <a:pt x="4742475" y="2177561"/>
                  <a:pt x="4730631" y="2174738"/>
                  <a:pt x="4724334" y="2173047"/>
                </a:cubicBezTo>
                <a:lnTo>
                  <a:pt x="4722324" y="2172298"/>
                </a:lnTo>
                <a:lnTo>
                  <a:pt x="4723259" y="2172087"/>
                </a:lnTo>
                <a:cubicBezTo>
                  <a:pt x="4722296" y="2171445"/>
                  <a:pt x="4719415" y="2170839"/>
                  <a:pt x="4718350" y="2170817"/>
                </a:cubicBezTo>
                <a:lnTo>
                  <a:pt x="4722324" y="2172298"/>
                </a:lnTo>
                <a:lnTo>
                  <a:pt x="4716674" y="2173573"/>
                </a:lnTo>
                <a:cubicBezTo>
                  <a:pt x="4681300" y="2166617"/>
                  <a:pt x="4525895" y="2165809"/>
                  <a:pt x="4516962" y="2163671"/>
                </a:cubicBezTo>
                <a:cubicBezTo>
                  <a:pt x="4458971" y="2150559"/>
                  <a:pt x="4463810" y="2149818"/>
                  <a:pt x="4429691" y="2153020"/>
                </a:cubicBezTo>
                <a:cubicBezTo>
                  <a:pt x="4424455" y="2156391"/>
                  <a:pt x="4370126" y="2150097"/>
                  <a:pt x="4364023" y="2151674"/>
                </a:cubicBezTo>
                <a:lnTo>
                  <a:pt x="4318114" y="2158289"/>
                </a:lnTo>
                <a:lnTo>
                  <a:pt x="4316258" y="2156948"/>
                </a:lnTo>
                <a:cubicBezTo>
                  <a:pt x="4307275" y="2153577"/>
                  <a:pt x="4301145" y="2153578"/>
                  <a:pt x="4296292" y="2155069"/>
                </a:cubicBezTo>
                <a:lnTo>
                  <a:pt x="4291212" y="2157986"/>
                </a:lnTo>
                <a:lnTo>
                  <a:pt x="4277290" y="2157740"/>
                </a:lnTo>
                <a:lnTo>
                  <a:pt x="4249265" y="2160064"/>
                </a:lnTo>
                <a:lnTo>
                  <a:pt x="4203199" y="2157269"/>
                </a:lnTo>
                <a:cubicBezTo>
                  <a:pt x="4203096" y="2156849"/>
                  <a:pt x="4202995" y="2156430"/>
                  <a:pt x="4202893" y="2156010"/>
                </a:cubicBezTo>
                <a:cubicBezTo>
                  <a:pt x="4201267" y="2153173"/>
                  <a:pt x="4198292" y="2151054"/>
                  <a:pt x="4192396" y="2150376"/>
                </a:cubicBezTo>
                <a:cubicBezTo>
                  <a:pt x="4205365" y="2133087"/>
                  <a:pt x="4162425" y="2134982"/>
                  <a:pt x="4143893" y="2134511"/>
                </a:cubicBezTo>
                <a:cubicBezTo>
                  <a:pt x="4125868" y="2127445"/>
                  <a:pt x="4100250" y="2113865"/>
                  <a:pt x="4084245" y="2107978"/>
                </a:cubicBezTo>
                <a:lnTo>
                  <a:pt x="4075694" y="2107143"/>
                </a:lnTo>
                <a:cubicBezTo>
                  <a:pt x="4075655" y="2107042"/>
                  <a:pt x="4075614" y="2106943"/>
                  <a:pt x="4075575" y="2106844"/>
                </a:cubicBezTo>
                <a:cubicBezTo>
                  <a:pt x="4073829" y="2106060"/>
                  <a:pt x="4071057" y="2105559"/>
                  <a:pt x="4066658" y="2105400"/>
                </a:cubicBezTo>
                <a:lnTo>
                  <a:pt x="4060102" y="2105618"/>
                </a:lnTo>
                <a:lnTo>
                  <a:pt x="4043512" y="2103997"/>
                </a:lnTo>
                <a:lnTo>
                  <a:pt x="4038145" y="2101563"/>
                </a:lnTo>
                <a:lnTo>
                  <a:pt x="4036511" y="2097896"/>
                </a:lnTo>
                <a:lnTo>
                  <a:pt x="4034926" y="2098131"/>
                </a:lnTo>
                <a:cubicBezTo>
                  <a:pt x="4022576" y="2102995"/>
                  <a:pt x="4018025" y="2111371"/>
                  <a:pt x="4005686" y="2085563"/>
                </a:cubicBezTo>
                <a:lnTo>
                  <a:pt x="3937994" y="2068106"/>
                </a:lnTo>
                <a:cubicBezTo>
                  <a:pt x="3921658" y="2075830"/>
                  <a:pt x="3909686" y="2071141"/>
                  <a:pt x="3898423" y="2062451"/>
                </a:cubicBezTo>
                <a:cubicBezTo>
                  <a:pt x="3862243" y="2062947"/>
                  <a:pt x="3830779" y="2049077"/>
                  <a:pt x="3790908" y="2042213"/>
                </a:cubicBezTo>
                <a:cubicBezTo>
                  <a:pt x="3742158" y="2027507"/>
                  <a:pt x="3726280" y="2025530"/>
                  <a:pt x="3683661" y="2018290"/>
                </a:cubicBezTo>
                <a:lnTo>
                  <a:pt x="3611183" y="1986019"/>
                </a:lnTo>
                <a:lnTo>
                  <a:pt x="3605003" y="1987381"/>
                </a:lnTo>
                <a:cubicBezTo>
                  <a:pt x="3600731" y="1988000"/>
                  <a:pt x="3597877" y="1988000"/>
                  <a:pt x="3595884" y="1987545"/>
                </a:cubicBezTo>
                <a:lnTo>
                  <a:pt x="3595649" y="1987276"/>
                </a:lnTo>
                <a:lnTo>
                  <a:pt x="3587126" y="1987966"/>
                </a:lnTo>
                <a:cubicBezTo>
                  <a:pt x="3572774" y="1989757"/>
                  <a:pt x="3550540" y="1975558"/>
                  <a:pt x="3537283" y="1978267"/>
                </a:cubicBezTo>
                <a:cubicBezTo>
                  <a:pt x="3515092" y="1973971"/>
                  <a:pt x="3489773" y="1980236"/>
                  <a:pt x="3474371" y="1974606"/>
                </a:cubicBezTo>
                <a:lnTo>
                  <a:pt x="3401876" y="1962558"/>
                </a:lnTo>
                <a:lnTo>
                  <a:pt x="3365036" y="1979510"/>
                </a:lnTo>
                <a:cubicBezTo>
                  <a:pt x="3361007" y="1981808"/>
                  <a:pt x="3355145" y="1982886"/>
                  <a:pt x="3345174" y="1981192"/>
                </a:cubicBezTo>
                <a:lnTo>
                  <a:pt x="3342846" y="1980217"/>
                </a:lnTo>
                <a:cubicBezTo>
                  <a:pt x="3337528" y="1982688"/>
                  <a:pt x="3296694" y="1983818"/>
                  <a:pt x="3263504" y="1986094"/>
                </a:cubicBezTo>
                <a:cubicBezTo>
                  <a:pt x="3210873" y="1988435"/>
                  <a:pt x="3204538" y="1996407"/>
                  <a:pt x="3143704" y="1993869"/>
                </a:cubicBezTo>
                <a:cubicBezTo>
                  <a:pt x="3083839" y="1995098"/>
                  <a:pt x="3073438" y="2001104"/>
                  <a:pt x="3031439" y="1996512"/>
                </a:cubicBezTo>
                <a:lnTo>
                  <a:pt x="2782717" y="2018333"/>
                </a:lnTo>
                <a:cubicBezTo>
                  <a:pt x="2720447" y="2045988"/>
                  <a:pt x="2718750" y="2015419"/>
                  <a:pt x="2647675" y="2028869"/>
                </a:cubicBezTo>
                <a:cubicBezTo>
                  <a:pt x="2583664" y="1968934"/>
                  <a:pt x="2609849" y="2007202"/>
                  <a:pt x="2569176" y="2002628"/>
                </a:cubicBezTo>
                <a:lnTo>
                  <a:pt x="2444403" y="2016529"/>
                </a:lnTo>
                <a:cubicBezTo>
                  <a:pt x="2412730" y="2033089"/>
                  <a:pt x="2355175" y="2003000"/>
                  <a:pt x="2316260" y="2024996"/>
                </a:cubicBezTo>
                <a:cubicBezTo>
                  <a:pt x="2277148" y="2025534"/>
                  <a:pt x="2234330" y="2021339"/>
                  <a:pt x="2209726" y="2019763"/>
                </a:cubicBezTo>
                <a:cubicBezTo>
                  <a:pt x="2172984" y="2016106"/>
                  <a:pt x="2131016" y="2007174"/>
                  <a:pt x="2095813" y="2003052"/>
                </a:cubicBezTo>
                <a:cubicBezTo>
                  <a:pt x="2078687" y="2016661"/>
                  <a:pt x="2046700" y="1994357"/>
                  <a:pt x="1998504" y="1995032"/>
                </a:cubicBezTo>
                <a:cubicBezTo>
                  <a:pt x="1979851" y="2010679"/>
                  <a:pt x="1965997" y="1995296"/>
                  <a:pt x="1929320" y="2016977"/>
                </a:cubicBezTo>
                <a:cubicBezTo>
                  <a:pt x="1927506" y="2015185"/>
                  <a:pt x="1925308" y="2013558"/>
                  <a:pt x="1922798" y="2012146"/>
                </a:cubicBezTo>
                <a:cubicBezTo>
                  <a:pt x="1908224" y="2003952"/>
                  <a:pt x="1886476" y="2004665"/>
                  <a:pt x="1874228" y="2013741"/>
                </a:cubicBezTo>
                <a:cubicBezTo>
                  <a:pt x="1844711" y="2028500"/>
                  <a:pt x="1815838" y="2036277"/>
                  <a:pt x="1787803" y="2041363"/>
                </a:cubicBezTo>
                <a:lnTo>
                  <a:pt x="1739352" y="2036312"/>
                </a:lnTo>
                <a:cubicBezTo>
                  <a:pt x="1720756" y="2032746"/>
                  <a:pt x="1697809" y="2023837"/>
                  <a:pt x="1676219" y="2019963"/>
                </a:cubicBezTo>
                <a:cubicBezTo>
                  <a:pt x="1653856" y="2018758"/>
                  <a:pt x="1629782" y="2025363"/>
                  <a:pt x="1609817" y="2013066"/>
                </a:cubicBezTo>
                <a:cubicBezTo>
                  <a:pt x="1570834" y="2001390"/>
                  <a:pt x="1525521" y="2021545"/>
                  <a:pt x="1497258" y="1987476"/>
                </a:cubicBezTo>
                <a:cubicBezTo>
                  <a:pt x="1419429" y="1972767"/>
                  <a:pt x="1265224" y="1952754"/>
                  <a:pt x="1151127" y="1938041"/>
                </a:cubicBezTo>
                <a:cubicBezTo>
                  <a:pt x="1044820" y="1928230"/>
                  <a:pt x="911490" y="1929978"/>
                  <a:pt x="859417" y="1928608"/>
                </a:cubicBezTo>
                <a:lnTo>
                  <a:pt x="838688" y="1929821"/>
                </a:lnTo>
                <a:cubicBezTo>
                  <a:pt x="829380" y="1926412"/>
                  <a:pt x="823010" y="1926387"/>
                  <a:pt x="817957" y="1927857"/>
                </a:cubicBezTo>
                <a:lnTo>
                  <a:pt x="812654" y="1930751"/>
                </a:lnTo>
                <a:lnTo>
                  <a:pt x="721195" y="1929661"/>
                </a:lnTo>
                <a:cubicBezTo>
                  <a:pt x="721095" y="1929241"/>
                  <a:pt x="720991" y="1928820"/>
                  <a:pt x="720890" y="1928399"/>
                </a:cubicBezTo>
                <a:cubicBezTo>
                  <a:pt x="719222" y="1925556"/>
                  <a:pt x="716144" y="1923424"/>
                  <a:pt x="710023" y="1922722"/>
                </a:cubicBezTo>
                <a:cubicBezTo>
                  <a:pt x="689532" y="1914633"/>
                  <a:pt x="619665" y="1887450"/>
                  <a:pt x="597940" y="1879864"/>
                </a:cubicBezTo>
                <a:cubicBezTo>
                  <a:pt x="587430" y="1879265"/>
                  <a:pt x="583862" y="1877622"/>
                  <a:pt x="579683" y="1877212"/>
                </a:cubicBezTo>
                <a:lnTo>
                  <a:pt x="572865" y="1877401"/>
                </a:lnTo>
                <a:cubicBezTo>
                  <a:pt x="550627" y="1871095"/>
                  <a:pt x="474197" y="1846680"/>
                  <a:pt x="446247" y="1839371"/>
                </a:cubicBezTo>
                <a:cubicBezTo>
                  <a:pt x="429213" y="1847023"/>
                  <a:pt x="416808" y="1842285"/>
                  <a:pt x="405163" y="1833548"/>
                </a:cubicBezTo>
                <a:cubicBezTo>
                  <a:pt x="367566" y="1833890"/>
                  <a:pt x="334968" y="1819885"/>
                  <a:pt x="293583" y="1812852"/>
                </a:cubicBezTo>
                <a:lnTo>
                  <a:pt x="119529" y="1761047"/>
                </a:lnTo>
                <a:cubicBezTo>
                  <a:pt x="73377" y="1751937"/>
                  <a:pt x="36403" y="1759579"/>
                  <a:pt x="16674" y="1758191"/>
                </a:cubicBezTo>
                <a:lnTo>
                  <a:pt x="1150" y="1752722"/>
                </a:lnTo>
                <a:cubicBezTo>
                  <a:pt x="-1438" y="1496726"/>
                  <a:pt x="1148" y="514333"/>
                  <a:pt x="1148" y="222213"/>
                </a:cubicBezTo>
                <a:lnTo>
                  <a:pt x="1148"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586" name="Rectangle 2"/>
          <p:cNvSpPr>
            <a:spLocks noGrp="1" noChangeArrowheads="1"/>
          </p:cNvSpPr>
          <p:nvPr>
            <p:ph type="title"/>
          </p:nvPr>
        </p:nvSpPr>
        <p:spPr>
          <a:xfrm>
            <a:off x="524656" y="269823"/>
            <a:ext cx="10336827" cy="1555802"/>
          </a:xfrm>
        </p:spPr>
        <p:txBody>
          <a:bodyPr>
            <a:normAutofit/>
          </a:bodyPr>
          <a:lstStyle/>
          <a:p>
            <a:pPr>
              <a:defRPr/>
            </a:pPr>
            <a:r>
              <a:rPr lang="en-US" sz="3200" b="1" dirty="0"/>
              <a:t>Software Basics</a:t>
            </a:r>
            <a:r>
              <a:rPr lang="en-US" dirty="0"/>
              <a:t/>
            </a:r>
            <a:br>
              <a:rPr lang="en-US" dirty="0"/>
            </a:br>
            <a:r>
              <a:rPr lang="en-US" sz="2200" dirty="0"/>
              <a:t>Application vs. System Software Vs. Utility software</a:t>
            </a:r>
            <a:endParaRPr lang="en-US" dirty="0"/>
          </a:p>
        </p:txBody>
      </p:sp>
      <p:graphicFrame>
        <p:nvGraphicFramePr>
          <p:cNvPr id="67589" name="Rectangle 3">
            <a:extLst>
              <a:ext uri="{FF2B5EF4-FFF2-40B4-BE49-F238E27FC236}">
                <a16:creationId xmlns:a16="http://schemas.microsoft.com/office/drawing/2014/main" id="{B6F77465-219F-41C6-8391-D6EA83AED9A8}"/>
              </a:ext>
            </a:extLst>
          </p:cNvPr>
          <p:cNvGraphicFramePr>
            <a:graphicFrameLocks noGrp="1"/>
          </p:cNvGraphicFramePr>
          <p:nvPr>
            <p:ph idx="1"/>
            <p:extLst>
              <p:ext uri="{D42A27DB-BD31-4B8C-83A1-F6EECF244321}">
                <p14:modId xmlns:p14="http://schemas.microsoft.com/office/powerpoint/2010/main" val="839433953"/>
              </p:ext>
            </p:extLst>
          </p:nvPr>
        </p:nvGraphicFramePr>
        <p:xfrm>
          <a:off x="1050925" y="2347731"/>
          <a:ext cx="10064998" cy="424044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Oval 7">
            <a:extLst>
              <a:ext uri="{FF2B5EF4-FFF2-40B4-BE49-F238E27FC236}">
                <a16:creationId xmlns:a16="http://schemas.microsoft.com/office/drawing/2014/main" id="{21AB8720-A085-401D-8681-BB32AE28A1FC}"/>
              </a:ext>
            </a:extLst>
          </p:cNvPr>
          <p:cNvSpPr/>
          <p:nvPr/>
        </p:nvSpPr>
        <p:spPr>
          <a:xfrm>
            <a:off x="11558016" y="3136392"/>
            <a:ext cx="545911" cy="580029"/>
          </a:xfrm>
          <a:prstGeom prst="ellipse">
            <a:avLst/>
          </a:prstGeom>
          <a:solidFill>
            <a:schemeClr val="accent2">
              <a:lumMod val="20000"/>
              <a:lumOff val="80000"/>
            </a:schemeClr>
          </a:soli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en-GB"/>
          </a:p>
        </p:txBody>
      </p:sp>
      <p:sp>
        <p:nvSpPr>
          <p:cNvPr id="2" name="Slide Number Placeholder 1">
            <a:extLst>
              <a:ext uri="{FF2B5EF4-FFF2-40B4-BE49-F238E27FC236}">
                <a16:creationId xmlns:a16="http://schemas.microsoft.com/office/drawing/2014/main" id="{40F17B9C-9543-47F6-AA03-7863E21A2031}"/>
              </a:ext>
            </a:extLst>
          </p:cNvPr>
          <p:cNvSpPr>
            <a:spLocks noGrp="1"/>
          </p:cNvSpPr>
          <p:nvPr>
            <p:ph type="sldNum" sz="quarter" idx="12"/>
          </p:nvPr>
        </p:nvSpPr>
        <p:spPr/>
        <p:txBody>
          <a:bodyPr/>
          <a:lstStyle/>
          <a:p>
            <a:fld id="{9D4AEF59-F28E-467C-9EA3-92D1CFAD475A}" type="slidenum">
              <a:rPr lang="en-US" smtClean="0"/>
              <a:t>4</a:t>
            </a:fld>
            <a:endParaRPr lang="en-US"/>
          </a:p>
        </p:txBody>
      </p:sp>
    </p:spTree>
    <p:extLst>
      <p:ext uri="{BB962C8B-B14F-4D97-AF65-F5344CB8AC3E}">
        <p14:creationId xmlns:p14="http://schemas.microsoft.com/office/powerpoint/2010/main" val="201783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PhAnim="0">
  <p:cSld>
    <p:bg>
      <p:bgPr>
        <a:solidFill>
          <a:schemeClr val="bg1"/>
        </a:solidFill>
        <a:effectLst/>
      </p:bgPr>
    </p:bg>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2515456E-B1B1-48C1-8164-7E567F5D40D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EA8CF0DC-D23A-4CA2-8463-27F89928349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6" name="Freeform: Shape 75">
            <a:extLst>
              <a:ext uri="{FF2B5EF4-FFF2-40B4-BE49-F238E27FC236}">
                <a16:creationId xmlns:a16="http://schemas.microsoft.com/office/drawing/2014/main" id="{B8A381C4-0C0D-491F-90D8-63CF760B459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5698">
            <a:off x="-195643" y="67946"/>
            <a:ext cx="6408310" cy="6912725"/>
          </a:xfrm>
          <a:custGeom>
            <a:avLst/>
            <a:gdLst>
              <a:gd name="connsiteX0" fmla="*/ 0 w 6408310"/>
              <a:gd name="connsiteY0" fmla="*/ 108934 h 6912725"/>
              <a:gd name="connsiteX1" fmla="*/ 1911522 w 6408310"/>
              <a:gd name="connsiteY1" fmla="*/ 0 h 6912725"/>
              <a:gd name="connsiteX2" fmla="*/ 1916026 w 6408310"/>
              <a:gd name="connsiteY2" fmla="*/ 4704 h 6912725"/>
              <a:gd name="connsiteX3" fmla="*/ 1911112 w 6408310"/>
              <a:gd name="connsiteY3" fmla="*/ 17418 h 6912725"/>
              <a:gd name="connsiteX4" fmla="*/ 1972871 w 6408310"/>
              <a:gd name="connsiteY4" fmla="*/ 72530 h 6912725"/>
              <a:gd name="connsiteX5" fmla="*/ 2069180 w 6408310"/>
              <a:gd name="connsiteY5" fmla="*/ 173199 h 6912725"/>
              <a:gd name="connsiteX6" fmla="*/ 2131569 w 6408310"/>
              <a:gd name="connsiteY6" fmla="*/ 227805 h 6912725"/>
              <a:gd name="connsiteX7" fmla="*/ 2162747 w 6408310"/>
              <a:gd name="connsiteY7" fmla="*/ 239714 h 6912725"/>
              <a:gd name="connsiteX8" fmla="*/ 2220499 w 6408310"/>
              <a:gd name="connsiteY8" fmla="*/ 289903 h 6912725"/>
              <a:gd name="connsiteX9" fmla="*/ 2381978 w 6408310"/>
              <a:gd name="connsiteY9" fmla="*/ 391093 h 6912725"/>
              <a:gd name="connsiteX10" fmla="*/ 2445910 w 6408310"/>
              <a:gd name="connsiteY10" fmla="*/ 463815 h 6912725"/>
              <a:gd name="connsiteX11" fmla="*/ 2531236 w 6408310"/>
              <a:gd name="connsiteY11" fmla="*/ 600817 h 6912725"/>
              <a:gd name="connsiteX12" fmla="*/ 2617149 w 6408310"/>
              <a:gd name="connsiteY12" fmla="*/ 703748 h 6912725"/>
              <a:gd name="connsiteX13" fmla="*/ 2650333 w 6408310"/>
              <a:gd name="connsiteY13" fmla="*/ 720900 h 6912725"/>
              <a:gd name="connsiteX14" fmla="*/ 2705541 w 6408310"/>
              <a:gd name="connsiteY14" fmla="*/ 750090 h 6912725"/>
              <a:gd name="connsiteX15" fmla="*/ 2757210 w 6408310"/>
              <a:gd name="connsiteY15" fmla="*/ 789489 h 6912725"/>
              <a:gd name="connsiteX16" fmla="*/ 2791660 w 6408310"/>
              <a:gd name="connsiteY16" fmla="*/ 816041 h 6912725"/>
              <a:gd name="connsiteX17" fmla="*/ 2840975 w 6408310"/>
              <a:gd name="connsiteY17" fmla="*/ 842225 h 6912725"/>
              <a:gd name="connsiteX18" fmla="*/ 2917970 w 6408310"/>
              <a:gd name="connsiteY18" fmla="*/ 879392 h 6912725"/>
              <a:gd name="connsiteX19" fmla="*/ 2957236 w 6408310"/>
              <a:gd name="connsiteY19" fmla="*/ 906835 h 6912725"/>
              <a:gd name="connsiteX20" fmla="*/ 3117215 w 6408310"/>
              <a:gd name="connsiteY20" fmla="*/ 1073714 h 6912725"/>
              <a:gd name="connsiteX21" fmla="*/ 3250958 w 6408310"/>
              <a:gd name="connsiteY21" fmla="*/ 1130397 h 6912725"/>
              <a:gd name="connsiteX22" fmla="*/ 3496717 w 6408310"/>
              <a:gd name="connsiteY22" fmla="*/ 1260412 h 6912725"/>
              <a:gd name="connsiteX23" fmla="*/ 3494992 w 6408310"/>
              <a:gd name="connsiteY23" fmla="*/ 1268283 h 6912725"/>
              <a:gd name="connsiteX24" fmla="*/ 3508993 w 6408310"/>
              <a:gd name="connsiteY24" fmla="*/ 1287737 h 6912725"/>
              <a:gd name="connsiteX25" fmla="*/ 3512115 w 6408310"/>
              <a:gd name="connsiteY25" fmla="*/ 1288544 h 6912725"/>
              <a:gd name="connsiteX26" fmla="*/ 3548697 w 6408310"/>
              <a:gd name="connsiteY26" fmla="*/ 1363739 h 6912725"/>
              <a:gd name="connsiteX27" fmla="*/ 3656567 w 6408310"/>
              <a:gd name="connsiteY27" fmla="*/ 1479533 h 6912725"/>
              <a:gd name="connsiteX28" fmla="*/ 3661987 w 6408310"/>
              <a:gd name="connsiteY28" fmla="*/ 1491779 h 6912725"/>
              <a:gd name="connsiteX29" fmla="*/ 3667389 w 6408310"/>
              <a:gd name="connsiteY29" fmla="*/ 1495409 h 6912725"/>
              <a:gd name="connsiteX30" fmla="*/ 3800461 w 6408310"/>
              <a:gd name="connsiteY30" fmla="*/ 1696689 h 6912725"/>
              <a:gd name="connsiteX31" fmla="*/ 3933737 w 6408310"/>
              <a:gd name="connsiteY31" fmla="*/ 1853325 h 6912725"/>
              <a:gd name="connsiteX32" fmla="*/ 3946446 w 6408310"/>
              <a:gd name="connsiteY32" fmla="*/ 1903446 h 6912725"/>
              <a:gd name="connsiteX33" fmla="*/ 3960581 w 6408310"/>
              <a:gd name="connsiteY33" fmla="*/ 1913244 h 6912725"/>
              <a:gd name="connsiteX34" fmla="*/ 4015111 w 6408310"/>
              <a:gd name="connsiteY34" fmla="*/ 1956512 h 6912725"/>
              <a:gd name="connsiteX35" fmla="*/ 4070740 w 6408310"/>
              <a:gd name="connsiteY35" fmla="*/ 1999693 h 6912725"/>
              <a:gd name="connsiteX36" fmla="*/ 4091495 w 6408310"/>
              <a:gd name="connsiteY36" fmla="*/ 2064313 h 6912725"/>
              <a:gd name="connsiteX37" fmla="*/ 4118353 w 6408310"/>
              <a:gd name="connsiteY37" fmla="*/ 2073901 h 6912725"/>
              <a:gd name="connsiteX38" fmla="*/ 4123293 w 6408310"/>
              <a:gd name="connsiteY38" fmla="*/ 2075261 h 6912725"/>
              <a:gd name="connsiteX39" fmla="*/ 4166582 w 6408310"/>
              <a:gd name="connsiteY39" fmla="*/ 2120685 h 6912725"/>
              <a:gd name="connsiteX40" fmla="*/ 4213721 w 6408310"/>
              <a:gd name="connsiteY40" fmla="*/ 2168493 h 6912725"/>
              <a:gd name="connsiteX41" fmla="*/ 4250795 w 6408310"/>
              <a:gd name="connsiteY41" fmla="*/ 2261746 h 6912725"/>
              <a:gd name="connsiteX42" fmla="*/ 4295408 w 6408310"/>
              <a:gd name="connsiteY42" fmla="*/ 2340515 h 6912725"/>
              <a:gd name="connsiteX43" fmla="*/ 4318976 w 6408310"/>
              <a:gd name="connsiteY43" fmla="*/ 2371504 h 6912725"/>
              <a:gd name="connsiteX44" fmla="*/ 4323314 w 6408310"/>
              <a:gd name="connsiteY44" fmla="*/ 2378166 h 6912725"/>
              <a:gd name="connsiteX45" fmla="*/ 4323235 w 6408310"/>
              <a:gd name="connsiteY45" fmla="*/ 2378475 h 6912725"/>
              <a:gd name="connsiteX46" fmla="*/ 4327479 w 6408310"/>
              <a:gd name="connsiteY46" fmla="*/ 2385858 h 6912725"/>
              <a:gd name="connsiteX47" fmla="*/ 4331226 w 6408310"/>
              <a:gd name="connsiteY47" fmla="*/ 2390318 h 6912725"/>
              <a:gd name="connsiteX48" fmla="*/ 4339643 w 6408310"/>
              <a:gd name="connsiteY48" fmla="*/ 2403246 h 6912725"/>
              <a:gd name="connsiteX49" fmla="*/ 4341435 w 6408310"/>
              <a:gd name="connsiteY49" fmla="*/ 2408870 h 6912725"/>
              <a:gd name="connsiteX50" fmla="*/ 4340548 w 6408310"/>
              <a:gd name="connsiteY50" fmla="*/ 2412798 h 6912725"/>
              <a:gd name="connsiteX51" fmla="*/ 4351634 w 6408310"/>
              <a:gd name="connsiteY51" fmla="*/ 2443869 h 6912725"/>
              <a:gd name="connsiteX52" fmla="*/ 4380688 w 6408310"/>
              <a:gd name="connsiteY52" fmla="*/ 2504819 h 6912725"/>
              <a:gd name="connsiteX53" fmla="*/ 4399892 w 6408310"/>
              <a:gd name="connsiteY53" fmla="*/ 2537002 h 6912725"/>
              <a:gd name="connsiteX54" fmla="*/ 4449690 w 6408310"/>
              <a:gd name="connsiteY54" fmla="*/ 2628144 h 6912725"/>
              <a:gd name="connsiteX55" fmla="*/ 4512427 w 6408310"/>
              <a:gd name="connsiteY55" fmla="*/ 2840755 h 6912725"/>
              <a:gd name="connsiteX56" fmla="*/ 4591091 w 6408310"/>
              <a:gd name="connsiteY56" fmla="*/ 3036586 h 6912725"/>
              <a:gd name="connsiteX57" fmla="*/ 4757297 w 6408310"/>
              <a:gd name="connsiteY57" fmla="*/ 3388741 h 6912725"/>
              <a:gd name="connsiteX58" fmla="*/ 4755264 w 6408310"/>
              <a:gd name="connsiteY58" fmla="*/ 3461211 h 6912725"/>
              <a:gd name="connsiteX59" fmla="*/ 4776842 w 6408310"/>
              <a:gd name="connsiteY59" fmla="*/ 3503606 h 6912725"/>
              <a:gd name="connsiteX60" fmla="*/ 4815953 w 6408310"/>
              <a:gd name="connsiteY60" fmla="*/ 3543897 h 6912725"/>
              <a:gd name="connsiteX61" fmla="*/ 4826382 w 6408310"/>
              <a:gd name="connsiteY61" fmla="*/ 3589602 h 6912725"/>
              <a:gd name="connsiteX62" fmla="*/ 4900664 w 6408310"/>
              <a:gd name="connsiteY62" fmla="*/ 3697326 h 6912725"/>
              <a:gd name="connsiteX63" fmla="*/ 4944717 w 6408310"/>
              <a:gd name="connsiteY63" fmla="*/ 3795461 h 6912725"/>
              <a:gd name="connsiteX64" fmla="*/ 4981260 w 6408310"/>
              <a:gd name="connsiteY64" fmla="*/ 3887734 h 6912725"/>
              <a:gd name="connsiteX65" fmla="*/ 5000423 w 6408310"/>
              <a:gd name="connsiteY65" fmla="*/ 3933089 h 6912725"/>
              <a:gd name="connsiteX66" fmla="*/ 5033013 w 6408310"/>
              <a:gd name="connsiteY66" fmla="*/ 3937041 h 6912725"/>
              <a:gd name="connsiteX67" fmla="*/ 5081597 w 6408310"/>
              <a:gd name="connsiteY67" fmla="*/ 4013154 h 6912725"/>
              <a:gd name="connsiteX68" fmla="*/ 5088052 w 6408310"/>
              <a:gd name="connsiteY68" fmla="*/ 4027525 h 6912725"/>
              <a:gd name="connsiteX69" fmla="*/ 5189054 w 6408310"/>
              <a:gd name="connsiteY69" fmla="*/ 4098668 h 6912725"/>
              <a:gd name="connsiteX70" fmla="*/ 5228545 w 6408310"/>
              <a:gd name="connsiteY70" fmla="*/ 4146658 h 6912725"/>
              <a:gd name="connsiteX71" fmla="*/ 5268336 w 6408310"/>
              <a:gd name="connsiteY71" fmla="*/ 4194504 h 6912725"/>
              <a:gd name="connsiteX72" fmla="*/ 5317950 w 6408310"/>
              <a:gd name="connsiteY72" fmla="*/ 4267325 h 6912725"/>
              <a:gd name="connsiteX73" fmla="*/ 5598270 w 6408310"/>
              <a:gd name="connsiteY73" fmla="*/ 4563876 h 6912725"/>
              <a:gd name="connsiteX74" fmla="*/ 5833068 w 6408310"/>
              <a:gd name="connsiteY74" fmla="*/ 5016605 h 6912725"/>
              <a:gd name="connsiteX75" fmla="*/ 6045916 w 6408310"/>
              <a:gd name="connsiteY75" fmla="*/ 5405287 h 6912725"/>
              <a:gd name="connsiteX76" fmla="*/ 6117737 w 6408310"/>
              <a:gd name="connsiteY76" fmla="*/ 5538137 h 6912725"/>
              <a:gd name="connsiteX77" fmla="*/ 6144230 w 6408310"/>
              <a:gd name="connsiteY77" fmla="*/ 5635151 h 6912725"/>
              <a:gd name="connsiteX78" fmla="*/ 6176742 w 6408310"/>
              <a:gd name="connsiteY78" fmla="*/ 5809044 h 6912725"/>
              <a:gd name="connsiteX79" fmla="*/ 6245199 w 6408310"/>
              <a:gd name="connsiteY79" fmla="*/ 6038018 h 6912725"/>
              <a:gd name="connsiteX80" fmla="*/ 6303931 w 6408310"/>
              <a:gd name="connsiteY80" fmla="*/ 6175618 h 6912725"/>
              <a:gd name="connsiteX81" fmla="*/ 6336313 w 6408310"/>
              <a:gd name="connsiteY81" fmla="*/ 6345837 h 6912725"/>
              <a:gd name="connsiteX82" fmla="*/ 6401195 w 6408310"/>
              <a:gd name="connsiteY82" fmla="*/ 6542084 h 6912725"/>
              <a:gd name="connsiteX83" fmla="*/ 6408310 w 6408310"/>
              <a:gd name="connsiteY83" fmla="*/ 6612865 h 6912725"/>
              <a:gd name="connsiteX84" fmla="*/ 1146484 w 6408310"/>
              <a:gd name="connsiteY84" fmla="*/ 6912725 h 6912725"/>
              <a:gd name="connsiteX85" fmla="*/ 1108438 w 6408310"/>
              <a:gd name="connsiteY85" fmla="*/ 6825083 h 6912725"/>
              <a:gd name="connsiteX86" fmla="*/ 997867 w 6408310"/>
              <a:gd name="connsiteY86" fmla="*/ 6378703 h 6912725"/>
              <a:gd name="connsiteX87" fmla="*/ 858750 w 6408310"/>
              <a:gd name="connsiteY87" fmla="*/ 5923784 h 6912725"/>
              <a:gd name="connsiteX88" fmla="*/ 860408 w 6408310"/>
              <a:gd name="connsiteY88" fmla="*/ 5860728 h 6912725"/>
              <a:gd name="connsiteX89" fmla="*/ 853644 w 6408310"/>
              <a:gd name="connsiteY89" fmla="*/ 5771381 h 6912725"/>
              <a:gd name="connsiteX90" fmla="*/ 852164 w 6408310"/>
              <a:gd name="connsiteY90" fmla="*/ 5615193 h 6912725"/>
              <a:gd name="connsiteX91" fmla="*/ 831986 w 6408310"/>
              <a:gd name="connsiteY91" fmla="*/ 5402745 h 6912725"/>
              <a:gd name="connsiteX92" fmla="*/ 759590 w 6408310"/>
              <a:gd name="connsiteY92" fmla="*/ 5239800 h 6912725"/>
              <a:gd name="connsiteX93" fmla="*/ 767251 w 6408310"/>
              <a:gd name="connsiteY93" fmla="*/ 5227414 h 6912725"/>
              <a:gd name="connsiteX94" fmla="*/ 745427 w 6408310"/>
              <a:gd name="connsiteY94" fmla="*/ 5118958 h 6912725"/>
              <a:gd name="connsiteX95" fmla="*/ 635950 w 6408310"/>
              <a:gd name="connsiteY95" fmla="*/ 4788294 h 6912725"/>
              <a:gd name="connsiteX96" fmla="*/ 558787 w 6408310"/>
              <a:gd name="connsiteY96" fmla="*/ 4518070 h 6912725"/>
              <a:gd name="connsiteX97" fmla="*/ 555530 w 6408310"/>
              <a:gd name="connsiteY97" fmla="*/ 4444433 h 6912725"/>
              <a:gd name="connsiteX98" fmla="*/ 549378 w 6408310"/>
              <a:gd name="connsiteY98" fmla="*/ 4320965 h 6912725"/>
              <a:gd name="connsiteX99" fmla="*/ 572361 w 6408310"/>
              <a:gd name="connsiteY99" fmla="*/ 4232369 h 6912725"/>
              <a:gd name="connsiteX100" fmla="*/ 556288 w 6408310"/>
              <a:gd name="connsiteY100" fmla="*/ 4127673 h 6912725"/>
              <a:gd name="connsiteX101" fmla="*/ 506660 w 6408310"/>
              <a:gd name="connsiteY101" fmla="*/ 3821119 h 6912725"/>
              <a:gd name="connsiteX102" fmla="*/ 494791 w 6408310"/>
              <a:gd name="connsiteY102" fmla="*/ 3723556 h 6912725"/>
              <a:gd name="connsiteX103" fmla="*/ 490230 w 6408310"/>
              <a:gd name="connsiteY103" fmla="*/ 3508893 h 6912725"/>
              <a:gd name="connsiteX104" fmla="*/ 484223 w 6408310"/>
              <a:gd name="connsiteY104" fmla="*/ 3233179 h 6912725"/>
              <a:gd name="connsiteX105" fmla="*/ 460329 w 6408310"/>
              <a:gd name="connsiteY105" fmla="*/ 3041244 h 6912725"/>
              <a:gd name="connsiteX106" fmla="*/ 407197 w 6408310"/>
              <a:gd name="connsiteY106" fmla="*/ 2812292 h 6912725"/>
              <a:gd name="connsiteX107" fmla="*/ 386122 w 6408310"/>
              <a:gd name="connsiteY107" fmla="*/ 2757841 h 6912725"/>
              <a:gd name="connsiteX108" fmla="*/ 363684 w 6408310"/>
              <a:gd name="connsiteY108" fmla="*/ 2714608 h 6912725"/>
              <a:gd name="connsiteX109" fmla="*/ 330746 w 6408310"/>
              <a:gd name="connsiteY109" fmla="*/ 2625146 h 6912725"/>
              <a:gd name="connsiteX110" fmla="*/ 299927 w 6408310"/>
              <a:gd name="connsiteY110" fmla="*/ 2566177 h 6912725"/>
              <a:gd name="connsiteX111" fmla="*/ 288272 w 6408310"/>
              <a:gd name="connsiteY111" fmla="*/ 2439923 h 6912725"/>
              <a:gd name="connsiteX112" fmla="*/ 233611 w 6408310"/>
              <a:gd name="connsiteY112" fmla="*/ 2326248 h 6912725"/>
              <a:gd name="connsiteX113" fmla="*/ 115057 w 6408310"/>
              <a:gd name="connsiteY113" fmla="*/ 2127916 h 6912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6408310" h="6912725">
                <a:moveTo>
                  <a:pt x="0" y="108934"/>
                </a:moveTo>
                <a:lnTo>
                  <a:pt x="1911522" y="0"/>
                </a:lnTo>
                <a:lnTo>
                  <a:pt x="1916026" y="4704"/>
                </a:lnTo>
                <a:cubicBezTo>
                  <a:pt x="1916562" y="7914"/>
                  <a:pt x="1915147" y="12061"/>
                  <a:pt x="1911112" y="17418"/>
                </a:cubicBezTo>
                <a:cubicBezTo>
                  <a:pt x="1943271" y="27853"/>
                  <a:pt x="1947645" y="36373"/>
                  <a:pt x="1972871" y="72530"/>
                </a:cubicBezTo>
                <a:cubicBezTo>
                  <a:pt x="1980767" y="117667"/>
                  <a:pt x="2061296" y="115435"/>
                  <a:pt x="2069180" y="173199"/>
                </a:cubicBezTo>
                <a:cubicBezTo>
                  <a:pt x="2075196" y="191586"/>
                  <a:pt x="2112853" y="231006"/>
                  <a:pt x="2131569" y="227805"/>
                </a:cubicBezTo>
                <a:cubicBezTo>
                  <a:pt x="2141808" y="233828"/>
                  <a:pt x="2146631" y="247405"/>
                  <a:pt x="2162747" y="239714"/>
                </a:cubicBezTo>
                <a:cubicBezTo>
                  <a:pt x="2183739" y="232191"/>
                  <a:pt x="2206491" y="310465"/>
                  <a:pt x="2220499" y="289903"/>
                </a:cubicBezTo>
                <a:cubicBezTo>
                  <a:pt x="2257038" y="315132"/>
                  <a:pt x="2344409" y="362107"/>
                  <a:pt x="2381978" y="391093"/>
                </a:cubicBezTo>
                <a:cubicBezTo>
                  <a:pt x="2419547" y="420079"/>
                  <a:pt x="2445794" y="442621"/>
                  <a:pt x="2445910" y="463815"/>
                </a:cubicBezTo>
                <a:cubicBezTo>
                  <a:pt x="2462109" y="546053"/>
                  <a:pt x="2496860" y="553382"/>
                  <a:pt x="2531236" y="600817"/>
                </a:cubicBezTo>
                <a:cubicBezTo>
                  <a:pt x="2573647" y="650501"/>
                  <a:pt x="2589314" y="613369"/>
                  <a:pt x="2617149" y="703748"/>
                </a:cubicBezTo>
                <a:cubicBezTo>
                  <a:pt x="2635983" y="695546"/>
                  <a:pt x="2643943" y="702017"/>
                  <a:pt x="2650333" y="720900"/>
                </a:cubicBezTo>
                <a:cubicBezTo>
                  <a:pt x="2671881" y="743975"/>
                  <a:pt x="2701744" y="706344"/>
                  <a:pt x="2705541" y="750090"/>
                </a:cubicBezTo>
                <a:cubicBezTo>
                  <a:pt x="2730861" y="760850"/>
                  <a:pt x="2742856" y="778498"/>
                  <a:pt x="2757210" y="789489"/>
                </a:cubicBezTo>
                <a:cubicBezTo>
                  <a:pt x="2776836" y="801882"/>
                  <a:pt x="2774652" y="796949"/>
                  <a:pt x="2791660" y="816041"/>
                </a:cubicBezTo>
                <a:cubicBezTo>
                  <a:pt x="2815343" y="835699"/>
                  <a:pt x="2784183" y="871086"/>
                  <a:pt x="2840975" y="842225"/>
                </a:cubicBezTo>
                <a:cubicBezTo>
                  <a:pt x="2854681" y="875427"/>
                  <a:pt x="2877032" y="859395"/>
                  <a:pt x="2917970" y="879392"/>
                </a:cubicBezTo>
                <a:cubicBezTo>
                  <a:pt x="2921487" y="903353"/>
                  <a:pt x="2937122" y="907916"/>
                  <a:pt x="2957236" y="906835"/>
                </a:cubicBezTo>
                <a:lnTo>
                  <a:pt x="3117215" y="1073714"/>
                </a:lnTo>
                <a:cubicBezTo>
                  <a:pt x="3153906" y="1089285"/>
                  <a:pt x="3232612" y="1124062"/>
                  <a:pt x="3250958" y="1130397"/>
                </a:cubicBezTo>
                <a:cubicBezTo>
                  <a:pt x="3409574" y="1172733"/>
                  <a:pt x="3456045" y="1237431"/>
                  <a:pt x="3496717" y="1260412"/>
                </a:cubicBezTo>
                <a:lnTo>
                  <a:pt x="3494992" y="1268283"/>
                </a:lnTo>
                <a:cubicBezTo>
                  <a:pt x="3495362" y="1274688"/>
                  <a:pt x="3498760" y="1281160"/>
                  <a:pt x="3508993" y="1287737"/>
                </a:cubicBezTo>
                <a:lnTo>
                  <a:pt x="3512115" y="1288544"/>
                </a:lnTo>
                <a:lnTo>
                  <a:pt x="3548697" y="1363739"/>
                </a:lnTo>
                <a:cubicBezTo>
                  <a:pt x="3572773" y="1395571"/>
                  <a:pt x="3623148" y="1421050"/>
                  <a:pt x="3656567" y="1479533"/>
                </a:cubicBezTo>
                <a:lnTo>
                  <a:pt x="3661987" y="1491779"/>
                </a:lnTo>
                <a:lnTo>
                  <a:pt x="3667389" y="1495409"/>
                </a:lnTo>
                <a:lnTo>
                  <a:pt x="3800461" y="1696689"/>
                </a:lnTo>
                <a:cubicBezTo>
                  <a:pt x="3835546" y="1747791"/>
                  <a:pt x="3913146" y="1811386"/>
                  <a:pt x="3933737" y="1853325"/>
                </a:cubicBezTo>
                <a:lnTo>
                  <a:pt x="3946446" y="1903446"/>
                </a:lnTo>
                <a:lnTo>
                  <a:pt x="3960581" y="1913244"/>
                </a:lnTo>
                <a:cubicBezTo>
                  <a:pt x="3979608" y="1926434"/>
                  <a:pt x="3998210" y="1940240"/>
                  <a:pt x="4015111" y="1956512"/>
                </a:cubicBezTo>
                <a:cubicBezTo>
                  <a:pt x="4083226" y="1956238"/>
                  <a:pt x="4031943" y="1969929"/>
                  <a:pt x="4070740" y="1999693"/>
                </a:cubicBezTo>
                <a:cubicBezTo>
                  <a:pt x="4027554" y="2022282"/>
                  <a:pt x="4128681" y="2025600"/>
                  <a:pt x="4091495" y="2064313"/>
                </a:cubicBezTo>
                <a:cubicBezTo>
                  <a:pt x="4099733" y="2068504"/>
                  <a:pt x="4108887" y="2071343"/>
                  <a:pt x="4118353" y="2073901"/>
                </a:cubicBezTo>
                <a:lnTo>
                  <a:pt x="4123293" y="2075261"/>
                </a:lnTo>
                <a:lnTo>
                  <a:pt x="4166582" y="2120685"/>
                </a:lnTo>
                <a:lnTo>
                  <a:pt x="4213721" y="2168493"/>
                </a:lnTo>
                <a:lnTo>
                  <a:pt x="4250795" y="2261746"/>
                </a:lnTo>
                <a:lnTo>
                  <a:pt x="4295408" y="2340515"/>
                </a:lnTo>
                <a:cubicBezTo>
                  <a:pt x="4303294" y="2350172"/>
                  <a:pt x="4311232" y="2360551"/>
                  <a:pt x="4318976" y="2371504"/>
                </a:cubicBezTo>
                <a:lnTo>
                  <a:pt x="4323314" y="2378166"/>
                </a:lnTo>
                <a:cubicBezTo>
                  <a:pt x="4323288" y="2378269"/>
                  <a:pt x="4323261" y="2378372"/>
                  <a:pt x="4323235" y="2378475"/>
                </a:cubicBezTo>
                <a:cubicBezTo>
                  <a:pt x="4323820" y="2380303"/>
                  <a:pt x="4325112" y="2382633"/>
                  <a:pt x="4327479" y="2385858"/>
                </a:cubicBezTo>
                <a:lnTo>
                  <a:pt x="4331226" y="2390318"/>
                </a:lnTo>
                <a:lnTo>
                  <a:pt x="4339643" y="2403246"/>
                </a:lnTo>
                <a:lnTo>
                  <a:pt x="4341435" y="2408870"/>
                </a:lnTo>
                <a:lnTo>
                  <a:pt x="4340548" y="2412798"/>
                </a:lnTo>
                <a:lnTo>
                  <a:pt x="4351634" y="2443869"/>
                </a:lnTo>
                <a:cubicBezTo>
                  <a:pt x="4370557" y="2458176"/>
                  <a:pt x="4365119" y="2472379"/>
                  <a:pt x="4380688" y="2504819"/>
                </a:cubicBezTo>
                <a:cubicBezTo>
                  <a:pt x="4393528" y="2510493"/>
                  <a:pt x="4397884" y="2522485"/>
                  <a:pt x="4399892" y="2537002"/>
                </a:cubicBezTo>
                <a:cubicBezTo>
                  <a:pt x="4420218" y="2562143"/>
                  <a:pt x="4430910" y="2594831"/>
                  <a:pt x="4449690" y="2628144"/>
                </a:cubicBezTo>
                <a:cubicBezTo>
                  <a:pt x="4468446" y="2678770"/>
                  <a:pt x="4488860" y="2772681"/>
                  <a:pt x="4512427" y="2840755"/>
                </a:cubicBezTo>
                <a:lnTo>
                  <a:pt x="4591091" y="3036586"/>
                </a:lnTo>
                <a:cubicBezTo>
                  <a:pt x="4639934" y="3158078"/>
                  <a:pt x="4730818" y="3310586"/>
                  <a:pt x="4757297" y="3388741"/>
                </a:cubicBezTo>
                <a:cubicBezTo>
                  <a:pt x="4756620" y="3412898"/>
                  <a:pt x="4755942" y="3437054"/>
                  <a:pt x="4755264" y="3461211"/>
                </a:cubicBezTo>
                <a:cubicBezTo>
                  <a:pt x="4763881" y="3469559"/>
                  <a:pt x="4774382" y="3498341"/>
                  <a:pt x="4776842" y="3503606"/>
                </a:cubicBezTo>
                <a:cubicBezTo>
                  <a:pt x="4776789" y="3503947"/>
                  <a:pt x="4816006" y="3543555"/>
                  <a:pt x="4815953" y="3543897"/>
                </a:cubicBezTo>
                <a:lnTo>
                  <a:pt x="4826382" y="3589602"/>
                </a:lnTo>
                <a:cubicBezTo>
                  <a:pt x="4854724" y="3618181"/>
                  <a:pt x="4872282" y="3672884"/>
                  <a:pt x="4900664" y="3697326"/>
                </a:cubicBezTo>
                <a:cubicBezTo>
                  <a:pt x="4872593" y="3751610"/>
                  <a:pt x="4889332" y="3712092"/>
                  <a:pt x="4944717" y="3795461"/>
                </a:cubicBezTo>
                <a:cubicBezTo>
                  <a:pt x="4981269" y="3830092"/>
                  <a:pt x="4951776" y="3836266"/>
                  <a:pt x="4981260" y="3887734"/>
                </a:cubicBezTo>
                <a:cubicBezTo>
                  <a:pt x="4992187" y="3900180"/>
                  <a:pt x="5000945" y="3922491"/>
                  <a:pt x="5000423" y="3933089"/>
                </a:cubicBezTo>
                <a:lnTo>
                  <a:pt x="5033013" y="3937041"/>
                </a:lnTo>
                <a:lnTo>
                  <a:pt x="5081597" y="4013154"/>
                </a:lnTo>
                <a:lnTo>
                  <a:pt x="5088052" y="4027525"/>
                </a:lnTo>
                <a:lnTo>
                  <a:pt x="5189054" y="4098668"/>
                </a:lnTo>
                <a:lnTo>
                  <a:pt x="5228545" y="4146658"/>
                </a:lnTo>
                <a:lnTo>
                  <a:pt x="5268336" y="4194504"/>
                </a:lnTo>
                <a:cubicBezTo>
                  <a:pt x="5282676" y="4201217"/>
                  <a:pt x="5302948" y="4267012"/>
                  <a:pt x="5317950" y="4267325"/>
                </a:cubicBezTo>
                <a:cubicBezTo>
                  <a:pt x="5371561" y="4431932"/>
                  <a:pt x="5512417" y="4438996"/>
                  <a:pt x="5598270" y="4563876"/>
                </a:cubicBezTo>
                <a:cubicBezTo>
                  <a:pt x="5684123" y="4688756"/>
                  <a:pt x="5658748" y="4766617"/>
                  <a:pt x="5833068" y="5016605"/>
                </a:cubicBezTo>
                <a:cubicBezTo>
                  <a:pt x="5917959" y="5167124"/>
                  <a:pt x="6007541" y="5258633"/>
                  <a:pt x="6045916" y="5405287"/>
                </a:cubicBezTo>
                <a:cubicBezTo>
                  <a:pt x="6053001" y="5431110"/>
                  <a:pt x="6137180" y="5517469"/>
                  <a:pt x="6117737" y="5538137"/>
                </a:cubicBezTo>
                <a:cubicBezTo>
                  <a:pt x="6096856" y="5567956"/>
                  <a:pt x="6185855" y="5633330"/>
                  <a:pt x="6144230" y="5635151"/>
                </a:cubicBezTo>
                <a:cubicBezTo>
                  <a:pt x="6206267" y="5682015"/>
                  <a:pt x="6167034" y="5753331"/>
                  <a:pt x="6176742" y="5809044"/>
                </a:cubicBezTo>
                <a:cubicBezTo>
                  <a:pt x="6181644" y="5871497"/>
                  <a:pt x="6197878" y="5926431"/>
                  <a:pt x="6245199" y="6038018"/>
                </a:cubicBezTo>
                <a:cubicBezTo>
                  <a:pt x="6276717" y="6104340"/>
                  <a:pt x="6288745" y="6124315"/>
                  <a:pt x="6303931" y="6175618"/>
                </a:cubicBezTo>
                <a:cubicBezTo>
                  <a:pt x="6319117" y="6226921"/>
                  <a:pt x="6298592" y="6320971"/>
                  <a:pt x="6336313" y="6345837"/>
                </a:cubicBezTo>
                <a:cubicBezTo>
                  <a:pt x="6368454" y="6400251"/>
                  <a:pt x="6388884" y="6464262"/>
                  <a:pt x="6401195" y="6542084"/>
                </a:cubicBezTo>
                <a:lnTo>
                  <a:pt x="6408310" y="6612865"/>
                </a:lnTo>
                <a:lnTo>
                  <a:pt x="1146484" y="6912725"/>
                </a:lnTo>
                <a:lnTo>
                  <a:pt x="1108438" y="6825083"/>
                </a:lnTo>
                <a:cubicBezTo>
                  <a:pt x="1057133" y="6684904"/>
                  <a:pt x="1090669" y="6637010"/>
                  <a:pt x="997867" y="6378703"/>
                </a:cubicBezTo>
                <a:cubicBezTo>
                  <a:pt x="956253" y="6228487"/>
                  <a:pt x="874761" y="6010797"/>
                  <a:pt x="858750" y="5923784"/>
                </a:cubicBezTo>
                <a:cubicBezTo>
                  <a:pt x="856924" y="5899993"/>
                  <a:pt x="844018" y="5873122"/>
                  <a:pt x="860408" y="5860728"/>
                </a:cubicBezTo>
                <a:cubicBezTo>
                  <a:pt x="878957" y="5840950"/>
                  <a:pt x="823834" y="5761906"/>
                  <a:pt x="853644" y="5771381"/>
                </a:cubicBezTo>
                <a:cubicBezTo>
                  <a:pt x="815383" y="5715186"/>
                  <a:pt x="852133" y="5665047"/>
                  <a:pt x="852164" y="5615193"/>
                </a:cubicBezTo>
                <a:cubicBezTo>
                  <a:pt x="817076" y="5571334"/>
                  <a:pt x="851740" y="5509975"/>
                  <a:pt x="831986" y="5402745"/>
                </a:cubicBezTo>
                <a:cubicBezTo>
                  <a:pt x="792037" y="5354630"/>
                  <a:pt x="819063" y="5330513"/>
                  <a:pt x="759590" y="5239800"/>
                </a:cubicBezTo>
                <a:cubicBezTo>
                  <a:pt x="762665" y="5236543"/>
                  <a:pt x="765245" y="5232371"/>
                  <a:pt x="767251" y="5227414"/>
                </a:cubicBezTo>
                <a:cubicBezTo>
                  <a:pt x="778914" y="5198604"/>
                  <a:pt x="769142" y="5150045"/>
                  <a:pt x="745427" y="5118958"/>
                </a:cubicBezTo>
                <a:cubicBezTo>
                  <a:pt x="660991" y="4975263"/>
                  <a:pt x="672599" y="4907855"/>
                  <a:pt x="635950" y="4788294"/>
                </a:cubicBezTo>
                <a:cubicBezTo>
                  <a:pt x="600650" y="4653678"/>
                  <a:pt x="646752" y="4690694"/>
                  <a:pt x="558787" y="4518070"/>
                </a:cubicBezTo>
                <a:cubicBezTo>
                  <a:pt x="577057" y="4502442"/>
                  <a:pt x="573633" y="4481342"/>
                  <a:pt x="555530" y="4444433"/>
                </a:cubicBezTo>
                <a:cubicBezTo>
                  <a:pt x="540027" y="4379200"/>
                  <a:pt x="596616" y="4390343"/>
                  <a:pt x="549378" y="4320965"/>
                </a:cubicBezTo>
                <a:cubicBezTo>
                  <a:pt x="581692" y="4336040"/>
                  <a:pt x="535024" y="4198883"/>
                  <a:pt x="572361" y="4232369"/>
                </a:cubicBezTo>
                <a:cubicBezTo>
                  <a:pt x="590648" y="4193014"/>
                  <a:pt x="541489" y="4167113"/>
                  <a:pt x="556288" y="4127673"/>
                </a:cubicBezTo>
                <a:lnTo>
                  <a:pt x="506660" y="3821119"/>
                </a:lnTo>
                <a:cubicBezTo>
                  <a:pt x="481478" y="3781010"/>
                  <a:pt x="483894" y="3751446"/>
                  <a:pt x="494791" y="3723556"/>
                </a:cubicBezTo>
                <a:cubicBezTo>
                  <a:pt x="472516" y="3634460"/>
                  <a:pt x="499836" y="3607209"/>
                  <a:pt x="490230" y="3508893"/>
                </a:cubicBezTo>
                <a:cubicBezTo>
                  <a:pt x="525541" y="3397546"/>
                  <a:pt x="482951" y="3307116"/>
                  <a:pt x="484223" y="3233179"/>
                </a:cubicBezTo>
                <a:cubicBezTo>
                  <a:pt x="465844" y="3133672"/>
                  <a:pt x="460855" y="3219289"/>
                  <a:pt x="460329" y="3041244"/>
                </a:cubicBezTo>
                <a:lnTo>
                  <a:pt x="407197" y="2812292"/>
                </a:lnTo>
                <a:cubicBezTo>
                  <a:pt x="391019" y="2768219"/>
                  <a:pt x="344571" y="2745090"/>
                  <a:pt x="386122" y="2757841"/>
                </a:cubicBezTo>
                <a:cubicBezTo>
                  <a:pt x="381879" y="2743275"/>
                  <a:pt x="360306" y="2721346"/>
                  <a:pt x="363684" y="2714608"/>
                </a:cubicBezTo>
                <a:lnTo>
                  <a:pt x="330746" y="2625146"/>
                </a:lnTo>
                <a:lnTo>
                  <a:pt x="299927" y="2566177"/>
                </a:lnTo>
                <a:cubicBezTo>
                  <a:pt x="300505" y="2524092"/>
                  <a:pt x="287694" y="2482008"/>
                  <a:pt x="288272" y="2439923"/>
                </a:cubicBezTo>
                <a:cubicBezTo>
                  <a:pt x="243273" y="2349673"/>
                  <a:pt x="278610" y="2382839"/>
                  <a:pt x="233611" y="2326248"/>
                </a:cubicBezTo>
                <a:lnTo>
                  <a:pt x="115057" y="212791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586" name="Rectangle 2"/>
          <p:cNvSpPr>
            <a:spLocks noGrp="1" noChangeArrowheads="1"/>
          </p:cNvSpPr>
          <p:nvPr>
            <p:ph type="title"/>
          </p:nvPr>
        </p:nvSpPr>
        <p:spPr>
          <a:xfrm>
            <a:off x="308129" y="1696120"/>
            <a:ext cx="4324653" cy="2612726"/>
          </a:xfrm>
        </p:spPr>
        <p:txBody>
          <a:bodyPr anchor="b">
            <a:normAutofit/>
          </a:bodyPr>
          <a:lstStyle/>
          <a:p>
            <a:pPr>
              <a:defRPr/>
            </a:pPr>
            <a:r>
              <a:rPr lang="en-US" dirty="0"/>
              <a:t>Software Basics</a:t>
            </a:r>
            <a:br>
              <a:rPr lang="en-US" dirty="0"/>
            </a:br>
            <a:r>
              <a:rPr lang="en-US" dirty="0"/>
              <a:t>Distributing Software</a:t>
            </a:r>
            <a:br>
              <a:rPr lang="en-US" dirty="0"/>
            </a:br>
            <a:endParaRPr lang="en-US" dirty="0"/>
          </a:p>
        </p:txBody>
      </p:sp>
      <p:sp>
        <p:nvSpPr>
          <p:cNvPr id="67587" name="Rectangle 3"/>
          <p:cNvSpPr>
            <a:spLocks noGrp="1" noChangeArrowheads="1"/>
          </p:cNvSpPr>
          <p:nvPr>
            <p:ph idx="1"/>
          </p:nvPr>
        </p:nvSpPr>
        <p:spPr>
          <a:xfrm>
            <a:off x="6096000" y="609600"/>
            <a:ext cx="5787871" cy="5791200"/>
          </a:xfrm>
        </p:spPr>
        <p:txBody>
          <a:bodyPr>
            <a:normAutofit/>
          </a:bodyPr>
          <a:lstStyle/>
          <a:p>
            <a:pPr marL="0" indent="0">
              <a:spcBef>
                <a:spcPts val="0"/>
              </a:spcBef>
              <a:spcAft>
                <a:spcPts val="1200"/>
              </a:spcAft>
              <a:buNone/>
              <a:defRPr/>
            </a:pPr>
            <a:r>
              <a:rPr lang="en-US" sz="2800" b="1" dirty="0"/>
              <a:t>Ways software is created</a:t>
            </a:r>
          </a:p>
          <a:p>
            <a:pPr marL="731520" lvl="1" indent="-457200">
              <a:spcBef>
                <a:spcPts val="0"/>
              </a:spcBef>
              <a:spcAft>
                <a:spcPts val="1200"/>
              </a:spcAft>
              <a:buFont typeface="Arial" panose="020B0604020202020204" pitchFamily="34" charset="0"/>
              <a:buChar char="•"/>
              <a:defRPr/>
            </a:pPr>
            <a:r>
              <a:rPr lang="en-US" sz="2400" dirty="0"/>
              <a:t>Proprietary (Commercial)</a:t>
            </a:r>
          </a:p>
          <a:p>
            <a:pPr marL="731520" lvl="1" indent="-457200">
              <a:spcBef>
                <a:spcPts val="0"/>
              </a:spcBef>
              <a:spcAft>
                <a:spcPts val="1200"/>
              </a:spcAft>
              <a:buFont typeface="Arial" panose="020B0604020202020204" pitchFamily="34" charset="0"/>
              <a:buChar char="•"/>
              <a:defRPr/>
            </a:pPr>
            <a:r>
              <a:rPr lang="en-US" sz="2400" dirty="0"/>
              <a:t>Open-source (free)</a:t>
            </a:r>
          </a:p>
          <a:p>
            <a:pPr marL="731520" lvl="1" indent="-457200">
              <a:spcBef>
                <a:spcPts val="0"/>
              </a:spcBef>
              <a:spcAft>
                <a:spcPts val="1200"/>
              </a:spcAft>
              <a:buFont typeface="+mj-lt"/>
              <a:buAutoNum type="arabicPeriod"/>
              <a:defRPr/>
            </a:pPr>
            <a:endParaRPr lang="en-US" sz="2400" dirty="0"/>
          </a:p>
          <a:p>
            <a:pPr lvl="1">
              <a:spcBef>
                <a:spcPts val="0"/>
              </a:spcBef>
              <a:spcAft>
                <a:spcPts val="1200"/>
              </a:spcAft>
              <a:defRPr/>
            </a:pPr>
            <a:endParaRPr lang="en-US" sz="2400" dirty="0"/>
          </a:p>
          <a:p>
            <a:pPr marL="0" indent="0">
              <a:spcBef>
                <a:spcPts val="0"/>
              </a:spcBef>
              <a:spcAft>
                <a:spcPts val="1200"/>
              </a:spcAft>
              <a:buNone/>
              <a:defRPr/>
            </a:pPr>
            <a:r>
              <a:rPr lang="en-US" sz="2800" b="1" dirty="0"/>
              <a:t>Ways to distribute software</a:t>
            </a:r>
          </a:p>
          <a:p>
            <a:pPr marL="617220" lvl="1" indent="-342900">
              <a:spcBef>
                <a:spcPts val="0"/>
              </a:spcBef>
              <a:spcAft>
                <a:spcPts val="1200"/>
              </a:spcAft>
              <a:buFont typeface="Arial" panose="020B0604020202020204" pitchFamily="34" charset="0"/>
              <a:buChar char="•"/>
              <a:defRPr/>
            </a:pPr>
            <a:r>
              <a:rPr lang="en-US" sz="2400" dirty="0">
                <a:effectLst/>
              </a:rPr>
              <a:t>Local installation</a:t>
            </a:r>
          </a:p>
          <a:p>
            <a:pPr marL="617220" lvl="1" indent="-342900">
              <a:spcBef>
                <a:spcPts val="0"/>
              </a:spcBef>
              <a:spcAft>
                <a:spcPts val="1200"/>
              </a:spcAft>
              <a:buFont typeface="Arial" panose="020B0604020202020204" pitchFamily="34" charset="0"/>
              <a:buChar char="•"/>
              <a:defRPr/>
            </a:pPr>
            <a:r>
              <a:rPr lang="en-US" sz="2400" dirty="0"/>
              <a:t>Software as a Service (SaaS)</a:t>
            </a:r>
          </a:p>
          <a:p>
            <a:pPr marL="617220" lvl="1" indent="-342900">
              <a:spcBef>
                <a:spcPts val="0"/>
              </a:spcBef>
              <a:spcAft>
                <a:spcPts val="1200"/>
              </a:spcAft>
              <a:buFont typeface="Arial" panose="020B0604020202020204" pitchFamily="34" charset="0"/>
              <a:buChar char="•"/>
              <a:defRPr/>
            </a:pPr>
            <a:r>
              <a:rPr lang="en-US" sz="2400" dirty="0">
                <a:effectLst/>
              </a:rPr>
              <a:t>Subscription, fee for certain period of time, then it is free, for example, Adobe Creative Cloud</a:t>
            </a:r>
          </a:p>
        </p:txBody>
      </p:sp>
      <p:grpSp>
        <p:nvGrpSpPr>
          <p:cNvPr id="3" name="Group 2">
            <a:extLst>
              <a:ext uri="{FF2B5EF4-FFF2-40B4-BE49-F238E27FC236}">
                <a16:creationId xmlns:a16="http://schemas.microsoft.com/office/drawing/2014/main" id="{C04E92BD-7882-4BEA-BF2A-F10A9D04BA01}"/>
              </a:ext>
            </a:extLst>
          </p:cNvPr>
          <p:cNvGrpSpPr/>
          <p:nvPr/>
        </p:nvGrpSpPr>
        <p:grpSpPr>
          <a:xfrm>
            <a:off x="2228854" y="2730960"/>
            <a:ext cx="11155893" cy="885825"/>
            <a:chOff x="2128838" y="2730960"/>
            <a:chExt cx="11155893" cy="885825"/>
          </a:xfrm>
        </p:grpSpPr>
        <p:sp>
          <p:nvSpPr>
            <p:cNvPr id="2" name="Arc 1">
              <a:extLst>
                <a:ext uri="{FF2B5EF4-FFF2-40B4-BE49-F238E27FC236}">
                  <a16:creationId xmlns:a16="http://schemas.microsoft.com/office/drawing/2014/main" id="{F98AFB09-BC04-49AA-B0E7-1F4A9ECD886F}"/>
                </a:ext>
              </a:extLst>
            </p:cNvPr>
            <p:cNvSpPr/>
            <p:nvPr/>
          </p:nvSpPr>
          <p:spPr>
            <a:xfrm>
              <a:off x="5909817" y="2730960"/>
              <a:ext cx="7374914" cy="885825"/>
            </a:xfrm>
            <a:custGeom>
              <a:avLst/>
              <a:gdLst>
                <a:gd name="connsiteX0" fmla="*/ 1481806 w 7374914"/>
                <a:gd name="connsiteY0" fmla="*/ 87969 h 885825"/>
                <a:gd name="connsiteX1" fmla="*/ 3690020 w 7374914"/>
                <a:gd name="connsiteY1" fmla="*/ 0 h 885825"/>
                <a:gd name="connsiteX2" fmla="*/ 6000971 w 7374914"/>
                <a:gd name="connsiteY2" fmla="*/ 98018 h 885825"/>
                <a:gd name="connsiteX3" fmla="*/ 5445728 w 7374914"/>
                <a:gd name="connsiteY3" fmla="*/ 180793 h 885825"/>
                <a:gd name="connsiteX4" fmla="*/ 4867349 w 7374914"/>
                <a:gd name="connsiteY4" fmla="*/ 267017 h 885825"/>
                <a:gd name="connsiteX5" fmla="*/ 4358376 w 7374914"/>
                <a:gd name="connsiteY5" fmla="*/ 342893 h 885825"/>
                <a:gd name="connsiteX6" fmla="*/ 3687457 w 7374914"/>
                <a:gd name="connsiteY6" fmla="*/ 442913 h 885825"/>
                <a:gd name="connsiteX7" fmla="*/ 3158101 w 7374914"/>
                <a:gd name="connsiteY7" fmla="*/ 357726 h 885825"/>
                <a:gd name="connsiteX8" fmla="*/ 2628745 w 7374914"/>
                <a:gd name="connsiteY8" fmla="*/ 272540 h 885825"/>
                <a:gd name="connsiteX9" fmla="*/ 2077332 w 7374914"/>
                <a:gd name="connsiteY9" fmla="*/ 183804 h 885825"/>
                <a:gd name="connsiteX10" fmla="*/ 1481806 w 7374914"/>
                <a:gd name="connsiteY10" fmla="*/ 87969 h 885825"/>
                <a:gd name="connsiteX0" fmla="*/ 1481806 w 7374914"/>
                <a:gd name="connsiteY0" fmla="*/ 87969 h 885825"/>
                <a:gd name="connsiteX1" fmla="*/ 3690020 w 7374914"/>
                <a:gd name="connsiteY1" fmla="*/ 0 h 885825"/>
                <a:gd name="connsiteX2" fmla="*/ 6000971 w 7374914"/>
                <a:gd name="connsiteY2" fmla="*/ 98018 h 885825"/>
              </a:gdLst>
              <a:ahLst/>
              <a:cxnLst>
                <a:cxn ang="0">
                  <a:pos x="connsiteX0" y="connsiteY0"/>
                </a:cxn>
                <a:cxn ang="0">
                  <a:pos x="connsiteX1" y="connsiteY1"/>
                </a:cxn>
                <a:cxn ang="0">
                  <a:pos x="connsiteX2" y="connsiteY2"/>
                </a:cxn>
              </a:cxnLst>
              <a:rect l="l" t="t" r="r" b="b"/>
              <a:pathLst>
                <a:path w="7374914" h="885825" stroke="0" extrusionOk="0">
                  <a:moveTo>
                    <a:pt x="1481806" y="87969"/>
                  </a:moveTo>
                  <a:cubicBezTo>
                    <a:pt x="2235881" y="-9014"/>
                    <a:pt x="2892712" y="-72265"/>
                    <a:pt x="3690020" y="0"/>
                  </a:cubicBezTo>
                  <a:cubicBezTo>
                    <a:pt x="4646021" y="-65005"/>
                    <a:pt x="5491848" y="90114"/>
                    <a:pt x="6000971" y="98018"/>
                  </a:cubicBezTo>
                  <a:cubicBezTo>
                    <a:pt x="5859735" y="131661"/>
                    <a:pt x="5624952" y="113075"/>
                    <a:pt x="5445728" y="180793"/>
                  </a:cubicBezTo>
                  <a:cubicBezTo>
                    <a:pt x="5266504" y="248511"/>
                    <a:pt x="5111446" y="214590"/>
                    <a:pt x="4867349" y="267017"/>
                  </a:cubicBezTo>
                  <a:cubicBezTo>
                    <a:pt x="4623252" y="319444"/>
                    <a:pt x="4611784" y="298745"/>
                    <a:pt x="4358376" y="342893"/>
                  </a:cubicBezTo>
                  <a:cubicBezTo>
                    <a:pt x="4104968" y="387041"/>
                    <a:pt x="3881510" y="333746"/>
                    <a:pt x="3687457" y="442913"/>
                  </a:cubicBezTo>
                  <a:cubicBezTo>
                    <a:pt x="3414645" y="456268"/>
                    <a:pt x="3319372" y="376553"/>
                    <a:pt x="3158101" y="357726"/>
                  </a:cubicBezTo>
                  <a:cubicBezTo>
                    <a:pt x="2996830" y="338899"/>
                    <a:pt x="2755665" y="257138"/>
                    <a:pt x="2628745" y="272540"/>
                  </a:cubicBezTo>
                  <a:cubicBezTo>
                    <a:pt x="2501825" y="287942"/>
                    <a:pt x="2248601" y="191647"/>
                    <a:pt x="2077332" y="183804"/>
                  </a:cubicBezTo>
                  <a:cubicBezTo>
                    <a:pt x="1906063" y="175961"/>
                    <a:pt x="1609140" y="61330"/>
                    <a:pt x="1481806" y="87969"/>
                  </a:cubicBezTo>
                  <a:close/>
                </a:path>
                <a:path w="7374914" h="885825" fill="none" extrusionOk="0">
                  <a:moveTo>
                    <a:pt x="1481806" y="87969"/>
                  </a:moveTo>
                  <a:cubicBezTo>
                    <a:pt x="2153550" y="-46644"/>
                    <a:pt x="3088606" y="61614"/>
                    <a:pt x="3690020" y="0"/>
                  </a:cubicBezTo>
                  <a:cubicBezTo>
                    <a:pt x="4510941" y="96176"/>
                    <a:pt x="5529971" y="30130"/>
                    <a:pt x="6000971" y="98018"/>
                  </a:cubicBezTo>
                </a:path>
                <a:path w="7374914" h="885825" fill="none" stroke="0" extrusionOk="0">
                  <a:moveTo>
                    <a:pt x="1481806" y="87969"/>
                  </a:moveTo>
                  <a:cubicBezTo>
                    <a:pt x="2135744" y="19389"/>
                    <a:pt x="3110375" y="65346"/>
                    <a:pt x="3690020" y="0"/>
                  </a:cubicBezTo>
                  <a:cubicBezTo>
                    <a:pt x="4611341" y="70758"/>
                    <a:pt x="5500549" y="-47843"/>
                    <a:pt x="6000971" y="98018"/>
                  </a:cubicBezTo>
                </a:path>
              </a:pathLst>
            </a:custGeom>
            <a:solidFill>
              <a:schemeClr val="bg1">
                <a:lumMod val="95000"/>
              </a:schemeClr>
            </a:solidFill>
            <a:ln>
              <a:solidFill>
                <a:schemeClr val="bg1">
                  <a:lumMod val="85000"/>
                </a:schemeClr>
              </a:solidFill>
              <a:extLst>
                <a:ext uri="{C807C97D-BFC1-408E-A445-0C87EB9F89A2}">
                  <ask:lineSketchStyleProps xmlns:ask="http://schemas.microsoft.com/office/drawing/2018/sketchyshapes" xmlns="" sd="1150133514">
                    <a:prstGeom prst="arc">
                      <a:avLst>
                        <a:gd name="adj1" fmla="val 11348515"/>
                        <a:gd name="adj2" fmla="val 21091253"/>
                      </a:avLst>
                    </a:prstGeom>
                    <ask:type>
                      <ask:lineSketchScribble/>
                    </ask:type>
                  </ask:lineSketchStyleProps>
                </a:ext>
              </a:extLst>
            </a:ln>
          </p:spPr>
          <p:style>
            <a:lnRef idx="3">
              <a:schemeClr val="dk1"/>
            </a:lnRef>
            <a:fillRef idx="0">
              <a:schemeClr val="dk1"/>
            </a:fillRef>
            <a:effectRef idx="2">
              <a:schemeClr val="dk1"/>
            </a:effectRef>
            <a:fontRef idx="minor">
              <a:schemeClr val="tx1"/>
            </a:fontRef>
          </p:style>
          <p:txBody>
            <a:bodyPr rtlCol="0" anchor="ctr"/>
            <a:lstStyle/>
            <a:p>
              <a:pPr algn="ctr"/>
              <a:endParaRPr lang="en-GB"/>
            </a:p>
          </p:txBody>
        </p:sp>
        <p:sp>
          <p:nvSpPr>
            <p:cNvPr id="8" name="Arc 7">
              <a:extLst>
                <a:ext uri="{FF2B5EF4-FFF2-40B4-BE49-F238E27FC236}">
                  <a16:creationId xmlns:a16="http://schemas.microsoft.com/office/drawing/2014/main" id="{5BF2A9C1-59C9-46A5-AA04-D2A3D9CFD73A}"/>
                </a:ext>
              </a:extLst>
            </p:cNvPr>
            <p:cNvSpPr/>
            <p:nvPr/>
          </p:nvSpPr>
          <p:spPr>
            <a:xfrm>
              <a:off x="2128838" y="2730960"/>
              <a:ext cx="7016102" cy="885825"/>
            </a:xfrm>
            <a:custGeom>
              <a:avLst/>
              <a:gdLst>
                <a:gd name="connsiteX0" fmla="*/ 2115326 w 7016102"/>
                <a:gd name="connsiteY0" fmla="*/ 36401 h 885825"/>
                <a:gd name="connsiteX1" fmla="*/ 3528278 w 7016102"/>
                <a:gd name="connsiteY1" fmla="*/ 7 h 885825"/>
                <a:gd name="connsiteX2" fmla="*/ 5413626 w 7016102"/>
                <a:gd name="connsiteY2" fmla="*/ 71041 h 885825"/>
                <a:gd name="connsiteX3" fmla="*/ 4956288 w 7016102"/>
                <a:gd name="connsiteY3" fmla="*/ 160290 h 885825"/>
                <a:gd name="connsiteX4" fmla="*/ 4479894 w 7016102"/>
                <a:gd name="connsiteY4" fmla="*/ 253258 h 885825"/>
                <a:gd name="connsiteX5" fmla="*/ 4060668 w 7016102"/>
                <a:gd name="connsiteY5" fmla="*/ 335070 h 885825"/>
                <a:gd name="connsiteX6" fmla="*/ 3508051 w 7016102"/>
                <a:gd name="connsiteY6" fmla="*/ 442913 h 885825"/>
                <a:gd name="connsiteX7" fmla="*/ 3057737 w 7016102"/>
                <a:gd name="connsiteY7" fmla="*/ 311474 h 885825"/>
                <a:gd name="connsiteX8" fmla="*/ 2607422 w 7016102"/>
                <a:gd name="connsiteY8" fmla="*/ 180035 h 885825"/>
                <a:gd name="connsiteX9" fmla="*/ 2115326 w 7016102"/>
                <a:gd name="connsiteY9" fmla="*/ 36401 h 885825"/>
                <a:gd name="connsiteX0" fmla="*/ 2115326 w 7016102"/>
                <a:gd name="connsiteY0" fmla="*/ 36401 h 885825"/>
                <a:gd name="connsiteX1" fmla="*/ 3528278 w 7016102"/>
                <a:gd name="connsiteY1" fmla="*/ 7 h 885825"/>
                <a:gd name="connsiteX2" fmla="*/ 5413626 w 7016102"/>
                <a:gd name="connsiteY2" fmla="*/ 71041 h 885825"/>
              </a:gdLst>
              <a:ahLst/>
              <a:cxnLst>
                <a:cxn ang="0">
                  <a:pos x="connsiteX0" y="connsiteY0"/>
                </a:cxn>
                <a:cxn ang="0">
                  <a:pos x="connsiteX1" y="connsiteY1"/>
                </a:cxn>
                <a:cxn ang="0">
                  <a:pos x="connsiteX2" y="connsiteY2"/>
                </a:cxn>
              </a:cxnLst>
              <a:rect l="l" t="t" r="r" b="b"/>
              <a:pathLst>
                <a:path w="7016102" h="885825" stroke="0" extrusionOk="0">
                  <a:moveTo>
                    <a:pt x="2115326" y="36401"/>
                  </a:moveTo>
                  <a:cubicBezTo>
                    <a:pt x="2608161" y="-4002"/>
                    <a:pt x="3041078" y="-65007"/>
                    <a:pt x="3528278" y="7"/>
                  </a:cubicBezTo>
                  <a:cubicBezTo>
                    <a:pt x="4226152" y="-15678"/>
                    <a:pt x="4868690" y="31608"/>
                    <a:pt x="5413626" y="71041"/>
                  </a:cubicBezTo>
                  <a:cubicBezTo>
                    <a:pt x="5203218" y="164129"/>
                    <a:pt x="5116256" y="90532"/>
                    <a:pt x="4956288" y="160290"/>
                  </a:cubicBezTo>
                  <a:cubicBezTo>
                    <a:pt x="4796320" y="230048"/>
                    <a:pt x="4618443" y="194614"/>
                    <a:pt x="4479894" y="253258"/>
                  </a:cubicBezTo>
                  <a:cubicBezTo>
                    <a:pt x="4341345" y="311903"/>
                    <a:pt x="4241103" y="262793"/>
                    <a:pt x="4060668" y="335070"/>
                  </a:cubicBezTo>
                  <a:cubicBezTo>
                    <a:pt x="3880233" y="407347"/>
                    <a:pt x="3664139" y="359157"/>
                    <a:pt x="3508051" y="442913"/>
                  </a:cubicBezTo>
                  <a:cubicBezTo>
                    <a:pt x="3316088" y="437751"/>
                    <a:pt x="3165294" y="323990"/>
                    <a:pt x="3057737" y="311474"/>
                  </a:cubicBezTo>
                  <a:cubicBezTo>
                    <a:pt x="2950180" y="298958"/>
                    <a:pt x="2789820" y="227906"/>
                    <a:pt x="2607422" y="180035"/>
                  </a:cubicBezTo>
                  <a:cubicBezTo>
                    <a:pt x="2425024" y="132164"/>
                    <a:pt x="2341326" y="42670"/>
                    <a:pt x="2115326" y="36401"/>
                  </a:cubicBezTo>
                  <a:close/>
                </a:path>
                <a:path w="7016102" h="885825" fill="none" extrusionOk="0">
                  <a:moveTo>
                    <a:pt x="2115326" y="36401"/>
                  </a:moveTo>
                  <a:cubicBezTo>
                    <a:pt x="2539258" y="-21990"/>
                    <a:pt x="3022996" y="-71026"/>
                    <a:pt x="3528278" y="7"/>
                  </a:cubicBezTo>
                  <a:cubicBezTo>
                    <a:pt x="4173062" y="3216"/>
                    <a:pt x="4991097" y="26869"/>
                    <a:pt x="5413626" y="71041"/>
                  </a:cubicBezTo>
                </a:path>
                <a:path w="7016102" h="885825" fill="none" stroke="0" extrusionOk="0">
                  <a:moveTo>
                    <a:pt x="2115326" y="36401"/>
                  </a:moveTo>
                  <a:cubicBezTo>
                    <a:pt x="2506071" y="-104964"/>
                    <a:pt x="3022717" y="-39262"/>
                    <a:pt x="3528278" y="7"/>
                  </a:cubicBezTo>
                  <a:cubicBezTo>
                    <a:pt x="4247010" y="-1050"/>
                    <a:pt x="4898851" y="145461"/>
                    <a:pt x="5413626" y="71041"/>
                  </a:cubicBezTo>
                </a:path>
              </a:pathLst>
            </a:custGeom>
            <a:solidFill>
              <a:schemeClr val="bg1">
                <a:lumMod val="85000"/>
              </a:schemeClr>
            </a:solidFill>
            <a:ln>
              <a:solidFill>
                <a:schemeClr val="bg1">
                  <a:lumMod val="75000"/>
                </a:schemeClr>
              </a:solidFill>
              <a:extLst>
                <a:ext uri="{C807C97D-BFC1-408E-A445-0C87EB9F89A2}">
                  <ask:lineSketchStyleProps xmlns:ask="http://schemas.microsoft.com/office/drawing/2018/sketchyshapes" xmlns="" sd="1150133514">
                    <a:prstGeom prst="arc">
                      <a:avLst>
                        <a:gd name="adj1" fmla="val 11776295"/>
                        <a:gd name="adj2" fmla="val 20937453"/>
                      </a:avLst>
                    </a:prstGeom>
                    <ask:type>
                      <ask:lineSketchScribble/>
                    </ask:type>
                  </ask:lineSketchStyleProps>
                </a:ext>
              </a:extLst>
            </a:ln>
          </p:spPr>
          <p:style>
            <a:lnRef idx="3">
              <a:schemeClr val="dk1"/>
            </a:lnRef>
            <a:fillRef idx="0">
              <a:schemeClr val="dk1"/>
            </a:fillRef>
            <a:effectRef idx="2">
              <a:schemeClr val="dk1"/>
            </a:effectRef>
            <a:fontRef idx="minor">
              <a:schemeClr val="tx1"/>
            </a:fontRef>
          </p:style>
          <p:txBody>
            <a:bodyPr rtlCol="0" anchor="ctr"/>
            <a:lstStyle/>
            <a:p>
              <a:pPr algn="ctr"/>
              <a:endParaRPr lang="en-GB" dirty="0">
                <a:solidFill>
                  <a:schemeClr val="accent1">
                    <a:lumMod val="60000"/>
                    <a:lumOff val="40000"/>
                  </a:schemeClr>
                </a:solidFill>
              </a:endParaRPr>
            </a:p>
          </p:txBody>
        </p:sp>
      </p:grpSp>
      <p:sp>
        <p:nvSpPr>
          <p:cNvPr id="11" name="Oval 10">
            <a:extLst>
              <a:ext uri="{FF2B5EF4-FFF2-40B4-BE49-F238E27FC236}">
                <a16:creationId xmlns:a16="http://schemas.microsoft.com/office/drawing/2014/main" id="{A42E02C6-3B5E-4755-86C5-39C4B93B8024}"/>
              </a:ext>
            </a:extLst>
          </p:cNvPr>
          <p:cNvSpPr/>
          <p:nvPr/>
        </p:nvSpPr>
        <p:spPr>
          <a:xfrm>
            <a:off x="11564442" y="3147838"/>
            <a:ext cx="545911" cy="580029"/>
          </a:xfrm>
          <a:prstGeom prst="ellipse">
            <a:avLst/>
          </a:prstGeom>
          <a:solidFill>
            <a:schemeClr val="accent2">
              <a:lumMod val="20000"/>
              <a:lumOff val="80000"/>
            </a:schemeClr>
          </a:soli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en-GB"/>
          </a:p>
        </p:txBody>
      </p:sp>
      <p:sp>
        <p:nvSpPr>
          <p:cNvPr id="4" name="Slide Number Placeholder 3">
            <a:extLst>
              <a:ext uri="{FF2B5EF4-FFF2-40B4-BE49-F238E27FC236}">
                <a16:creationId xmlns:a16="http://schemas.microsoft.com/office/drawing/2014/main" id="{C2BFAD49-CDD6-4EA3-8A4E-DE222FDAE05F}"/>
              </a:ext>
            </a:extLst>
          </p:cNvPr>
          <p:cNvSpPr>
            <a:spLocks noGrp="1"/>
          </p:cNvSpPr>
          <p:nvPr>
            <p:ph type="sldNum" sz="quarter" idx="12"/>
          </p:nvPr>
        </p:nvSpPr>
        <p:spPr/>
        <p:txBody>
          <a:bodyPr/>
          <a:lstStyle/>
          <a:p>
            <a:fld id="{9D4AEF59-F28E-467C-9EA3-92D1CFAD475A}" type="slidenum">
              <a:rPr lang="en-US" smtClean="0"/>
              <a:t>5</a:t>
            </a:fld>
            <a:endParaRPr lang="en-US"/>
          </a:p>
        </p:txBody>
      </p:sp>
    </p:spTree>
    <p:extLst>
      <p:ext uri="{BB962C8B-B14F-4D97-AF65-F5344CB8AC3E}">
        <p14:creationId xmlns:p14="http://schemas.microsoft.com/office/powerpoint/2010/main" val="1132758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637B2035-1FCB-439A-B421-095E136C7E0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81CE2CF7-D5AA-4464-AC91-9ED1EA5D638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810" name="Rectangle 2"/>
          <p:cNvSpPr>
            <a:spLocks noGrp="1" noChangeArrowheads="1"/>
          </p:cNvSpPr>
          <p:nvPr>
            <p:ph type="title"/>
          </p:nvPr>
        </p:nvSpPr>
        <p:spPr>
          <a:xfrm>
            <a:off x="4786009" y="609601"/>
            <a:ext cx="7405991" cy="1216024"/>
          </a:xfrm>
        </p:spPr>
        <p:txBody>
          <a:bodyPr>
            <a:noAutofit/>
          </a:bodyPr>
          <a:lstStyle/>
          <a:p>
            <a:pPr eaLnBrk="1" hangingPunct="1">
              <a:lnSpc>
                <a:spcPct val="100000"/>
              </a:lnSpc>
              <a:defRPr/>
            </a:pPr>
            <a:r>
              <a:rPr lang="en-US" b="1" dirty="0">
                <a:effectLst/>
              </a:rPr>
              <a:t>Managing Your Software</a:t>
            </a:r>
            <a:r>
              <a:rPr lang="en-US" dirty="0">
                <a:effectLst/>
              </a:rPr>
              <a:t/>
            </a:r>
            <a:br>
              <a:rPr lang="en-US" dirty="0">
                <a:effectLst/>
              </a:rPr>
            </a:br>
            <a:r>
              <a:rPr lang="en-US" dirty="0"/>
              <a:t>Purchasing Software</a:t>
            </a:r>
            <a:br>
              <a:rPr lang="en-US" dirty="0"/>
            </a:br>
            <a:endParaRPr lang="en-US" dirty="0"/>
          </a:p>
        </p:txBody>
      </p:sp>
      <p:pic>
        <p:nvPicPr>
          <p:cNvPr id="4" name="Picture 3" descr="A screenshot shows the logos of App Store and Google play.">
            <a:extLst>
              <a:ext uri="{FF2B5EF4-FFF2-40B4-BE49-F238E27FC236}">
                <a16:creationId xmlns:a16="http://schemas.microsoft.com/office/drawing/2014/main" id="{24E39660-963A-4A6E-9685-420FC2C6C1B4}"/>
              </a:ext>
            </a:extLst>
          </p:cNvPr>
          <p:cNvPicPr>
            <a:picLocks noChangeAspect="1"/>
          </p:cNvPicPr>
          <p:nvPr/>
        </p:nvPicPr>
        <p:blipFill rotWithShape="1">
          <a:blip r:embed="rId3">
            <a:extLst>
              <a:ext uri="{28A0092B-C50C-407E-A947-70E740481C1C}">
                <a14:useLocalDpi xmlns:a14="http://schemas.microsoft.com/office/drawing/2010/main" val="0"/>
              </a:ext>
            </a:extLst>
          </a:blip>
          <a:srcRect l="25901" r="25789" b="8802"/>
          <a:stretch/>
        </p:blipFill>
        <p:spPr>
          <a:xfrm>
            <a:off x="0" y="1"/>
            <a:ext cx="4585628" cy="6858000"/>
          </a:xfrm>
          <a:custGeom>
            <a:avLst/>
            <a:gdLst/>
            <a:ahLst/>
            <a:cxnLst/>
            <a:rect l="l" t="t" r="r" b="b"/>
            <a:pathLst>
              <a:path w="4585648" h="6857998">
                <a:moveTo>
                  <a:pt x="0" y="0"/>
                </a:moveTo>
                <a:lnTo>
                  <a:pt x="3944047" y="0"/>
                </a:lnTo>
                <a:lnTo>
                  <a:pt x="3944688" y="10340"/>
                </a:lnTo>
                <a:cubicBezTo>
                  <a:pt x="3965528" y="36732"/>
                  <a:pt x="3945672" y="53579"/>
                  <a:pt x="3950304" y="81398"/>
                </a:cubicBezTo>
                <a:cubicBezTo>
                  <a:pt x="3979668" y="102733"/>
                  <a:pt x="3935739" y="103225"/>
                  <a:pt x="3930579" y="118301"/>
                </a:cubicBezTo>
                <a:lnTo>
                  <a:pt x="3930846" y="122373"/>
                </a:lnTo>
                <a:lnTo>
                  <a:pt x="3937038" y="132397"/>
                </a:lnTo>
                <a:lnTo>
                  <a:pt x="3940265" y="135982"/>
                </a:lnTo>
                <a:cubicBezTo>
                  <a:pt x="3942154" y="138523"/>
                  <a:pt x="3942977" y="140298"/>
                  <a:pt x="3943073" y="141620"/>
                </a:cubicBezTo>
                <a:cubicBezTo>
                  <a:pt x="3942998" y="141685"/>
                  <a:pt x="3942926" y="141751"/>
                  <a:pt x="3942854" y="141816"/>
                </a:cubicBezTo>
                <a:lnTo>
                  <a:pt x="3946045" y="146983"/>
                </a:lnTo>
                <a:cubicBezTo>
                  <a:pt x="3952085" y="155570"/>
                  <a:pt x="3958585" y="163800"/>
                  <a:pt x="3965281" y="171535"/>
                </a:cubicBezTo>
                <a:cubicBezTo>
                  <a:pt x="3952744" y="181711"/>
                  <a:pt x="3987015" y="208379"/>
                  <a:pt x="3955100" y="211093"/>
                </a:cubicBezTo>
                <a:cubicBezTo>
                  <a:pt x="3963231" y="221704"/>
                  <a:pt x="3979172" y="225918"/>
                  <a:pt x="3957453" y="226143"/>
                </a:cubicBezTo>
                <a:cubicBezTo>
                  <a:pt x="3959561" y="229747"/>
                  <a:pt x="3959011" y="232340"/>
                  <a:pt x="3957179" y="234484"/>
                </a:cubicBezTo>
                <a:lnTo>
                  <a:pt x="3956175" y="235199"/>
                </a:lnTo>
                <a:lnTo>
                  <a:pt x="3974755" y="258709"/>
                </a:lnTo>
                <a:cubicBezTo>
                  <a:pt x="3974810" y="259903"/>
                  <a:pt x="3974864" y="261097"/>
                  <a:pt x="3974919" y="262291"/>
                </a:cubicBezTo>
                <a:lnTo>
                  <a:pt x="3989981" y="277023"/>
                </a:lnTo>
                <a:lnTo>
                  <a:pt x="3996191" y="284947"/>
                </a:lnTo>
                <a:lnTo>
                  <a:pt x="4001190" y="286536"/>
                </a:lnTo>
                <a:cubicBezTo>
                  <a:pt x="4004786" y="288616"/>
                  <a:pt x="4007623" y="292056"/>
                  <a:pt x="4008705" y="298565"/>
                </a:cubicBezTo>
                <a:cubicBezTo>
                  <a:pt x="4008585" y="299108"/>
                  <a:pt x="4008465" y="299650"/>
                  <a:pt x="4008344" y="300194"/>
                </a:cubicBezTo>
                <a:lnTo>
                  <a:pt x="4019098" y="309203"/>
                </a:lnTo>
                <a:cubicBezTo>
                  <a:pt x="4023353" y="311943"/>
                  <a:pt x="4028131" y="314172"/>
                  <a:pt x="4033618" y="315650"/>
                </a:cubicBezTo>
                <a:cubicBezTo>
                  <a:pt x="4027964" y="354775"/>
                  <a:pt x="4065415" y="383133"/>
                  <a:pt x="4080284" y="421400"/>
                </a:cubicBezTo>
                <a:cubicBezTo>
                  <a:pt x="4052614" y="444764"/>
                  <a:pt x="4129047" y="500739"/>
                  <a:pt x="4168461" y="503092"/>
                </a:cubicBezTo>
                <a:cubicBezTo>
                  <a:pt x="4128023" y="511488"/>
                  <a:pt x="4257167" y="577423"/>
                  <a:pt x="4192557" y="560735"/>
                </a:cubicBezTo>
                <a:cubicBezTo>
                  <a:pt x="4202585" y="572893"/>
                  <a:pt x="4193454" y="589341"/>
                  <a:pt x="4176910" y="584674"/>
                </a:cubicBezTo>
                <a:cubicBezTo>
                  <a:pt x="4224177" y="618252"/>
                  <a:pt x="4225772" y="681450"/>
                  <a:pt x="4260533" y="723119"/>
                </a:cubicBezTo>
                <a:cubicBezTo>
                  <a:pt x="4242328" y="753272"/>
                  <a:pt x="4263820" y="734604"/>
                  <a:pt x="4270711" y="760720"/>
                </a:cubicBezTo>
                <a:cubicBezTo>
                  <a:pt x="4295191" y="748303"/>
                  <a:pt x="4270314" y="794183"/>
                  <a:pt x="4302509" y="789247"/>
                </a:cubicBezTo>
                <a:cubicBezTo>
                  <a:pt x="4302741" y="794159"/>
                  <a:pt x="4301954" y="799070"/>
                  <a:pt x="4300921" y="804034"/>
                </a:cubicBezTo>
                <a:cubicBezTo>
                  <a:pt x="4300749" y="804900"/>
                  <a:pt x="4300572" y="805767"/>
                  <a:pt x="4300400" y="806635"/>
                </a:cubicBezTo>
                <a:lnTo>
                  <a:pt x="4303753" y="815950"/>
                </a:lnTo>
                <a:lnTo>
                  <a:pt x="4297888" y="819940"/>
                </a:lnTo>
                <a:cubicBezTo>
                  <a:pt x="4297944" y="824938"/>
                  <a:pt x="4297999" y="829937"/>
                  <a:pt x="4298055" y="834935"/>
                </a:cubicBezTo>
                <a:cubicBezTo>
                  <a:pt x="4299172" y="840340"/>
                  <a:pt x="4301603" y="845911"/>
                  <a:pt x="4306135" y="851700"/>
                </a:cubicBezTo>
                <a:cubicBezTo>
                  <a:pt x="4332817" y="868320"/>
                  <a:pt x="4317557" y="909641"/>
                  <a:pt x="4352091" y="929754"/>
                </a:cubicBezTo>
                <a:cubicBezTo>
                  <a:pt x="4362479" y="937980"/>
                  <a:pt x="4380484" y="968513"/>
                  <a:pt x="4375270" y="977376"/>
                </a:cubicBezTo>
                <a:cubicBezTo>
                  <a:pt x="4377250" y="984377"/>
                  <a:pt x="4384849" y="990651"/>
                  <a:pt x="4377297" y="996912"/>
                </a:cubicBezTo>
                <a:cubicBezTo>
                  <a:pt x="4369005" y="1005760"/>
                  <a:pt x="4399874" y="1021625"/>
                  <a:pt x="4384684" y="1023223"/>
                </a:cubicBezTo>
                <a:cubicBezTo>
                  <a:pt x="4406172" y="1034643"/>
                  <a:pt x="4390237" y="1055523"/>
                  <a:pt x="4392472" y="1070780"/>
                </a:cubicBezTo>
                <a:cubicBezTo>
                  <a:pt x="4411832" y="1078905"/>
                  <a:pt x="4397439" y="1102903"/>
                  <a:pt x="4412067" y="1132722"/>
                </a:cubicBezTo>
                <a:cubicBezTo>
                  <a:pt x="4434025" y="1141419"/>
                  <a:pt x="4421728" y="1152870"/>
                  <a:pt x="4455281" y="1171648"/>
                </a:cubicBezTo>
                <a:cubicBezTo>
                  <a:pt x="4453907" y="1173110"/>
                  <a:pt x="4452815" y="1174775"/>
                  <a:pt x="4452047" y="1176593"/>
                </a:cubicBezTo>
                <a:cubicBezTo>
                  <a:pt x="4447572" y="1187166"/>
                  <a:pt x="4454607" y="1200545"/>
                  <a:pt x="4467755" y="1206479"/>
                </a:cubicBezTo>
                <a:lnTo>
                  <a:pt x="4498518" y="1230184"/>
                </a:lnTo>
                <a:lnTo>
                  <a:pt x="4503988" y="1239714"/>
                </a:lnTo>
                <a:cubicBezTo>
                  <a:pt x="4506730" y="1246063"/>
                  <a:pt x="4507415" y="1251722"/>
                  <a:pt x="4506821" y="1256926"/>
                </a:cubicBezTo>
                <a:lnTo>
                  <a:pt x="4502210" y="1270678"/>
                </a:lnTo>
                <a:lnTo>
                  <a:pt x="4494994" y="1272955"/>
                </a:lnTo>
                <a:lnTo>
                  <a:pt x="4495424" y="1282254"/>
                </a:lnTo>
                <a:lnTo>
                  <a:pt x="4494064" y="1284511"/>
                </a:lnTo>
                <a:cubicBezTo>
                  <a:pt x="4491436" y="1288808"/>
                  <a:pt x="4489075" y="1293117"/>
                  <a:pt x="4487745" y="1297660"/>
                </a:cubicBezTo>
                <a:cubicBezTo>
                  <a:pt x="4521914" y="1300656"/>
                  <a:pt x="4482088" y="1336801"/>
                  <a:pt x="4510831" y="1331158"/>
                </a:cubicBezTo>
                <a:cubicBezTo>
                  <a:pt x="4509485" y="1356644"/>
                  <a:pt x="4537196" y="1344587"/>
                  <a:pt x="4509149" y="1367911"/>
                </a:cubicBezTo>
                <a:cubicBezTo>
                  <a:pt x="4525575" y="1402569"/>
                  <a:pt x="4519252" y="1443943"/>
                  <a:pt x="4530734" y="1480066"/>
                </a:cubicBezTo>
                <a:lnTo>
                  <a:pt x="4531332" y="1481140"/>
                </a:lnTo>
                <a:lnTo>
                  <a:pt x="4523757" y="1500827"/>
                </a:lnTo>
                <a:lnTo>
                  <a:pt x="4517749" y="1528834"/>
                </a:lnTo>
                <a:lnTo>
                  <a:pt x="4510978" y="1526104"/>
                </a:lnTo>
                <a:cubicBezTo>
                  <a:pt x="4505305" y="1525236"/>
                  <a:pt x="4507721" y="1530251"/>
                  <a:pt x="4513177" y="1537822"/>
                </a:cubicBezTo>
                <a:lnTo>
                  <a:pt x="4515243" y="1540521"/>
                </a:lnTo>
                <a:lnTo>
                  <a:pt x="4514146" y="1545627"/>
                </a:lnTo>
                <a:cubicBezTo>
                  <a:pt x="4512031" y="1559801"/>
                  <a:pt x="4511188" y="1572109"/>
                  <a:pt x="4512185" y="1579228"/>
                </a:cubicBezTo>
                <a:cubicBezTo>
                  <a:pt x="4545845" y="1639398"/>
                  <a:pt x="4550705" y="1726741"/>
                  <a:pt x="4554335" y="1818364"/>
                </a:cubicBezTo>
                <a:cubicBezTo>
                  <a:pt x="4560401" y="1899079"/>
                  <a:pt x="4548295" y="2018831"/>
                  <a:pt x="4548582" y="2063518"/>
                </a:cubicBezTo>
                <a:lnTo>
                  <a:pt x="4556056" y="2086487"/>
                </a:lnTo>
                <a:lnTo>
                  <a:pt x="4554275" y="2089340"/>
                </a:lnTo>
                <a:cubicBezTo>
                  <a:pt x="4550593" y="2102174"/>
                  <a:pt x="4551716" y="2110234"/>
                  <a:pt x="4554956" y="2116163"/>
                </a:cubicBezTo>
                <a:lnTo>
                  <a:pt x="4560492" y="2121961"/>
                </a:lnTo>
                <a:lnTo>
                  <a:pt x="4571444" y="2176482"/>
                </a:lnTo>
                <a:lnTo>
                  <a:pt x="4575448" y="2237907"/>
                </a:lnTo>
                <a:lnTo>
                  <a:pt x="4573513" y="2238688"/>
                </a:lnTo>
                <a:cubicBezTo>
                  <a:pt x="4569330" y="2241686"/>
                  <a:pt x="4566526" y="2246244"/>
                  <a:pt x="4566533" y="2254203"/>
                </a:cubicBezTo>
                <a:cubicBezTo>
                  <a:pt x="4536852" y="2242405"/>
                  <a:pt x="4555170" y="2259280"/>
                  <a:pt x="4557814" y="2283790"/>
                </a:cubicBezTo>
                <a:cubicBezTo>
                  <a:pt x="4512304" y="2270934"/>
                  <a:pt x="4537738" y="2340304"/>
                  <a:pt x="4512647" y="2352361"/>
                </a:cubicBezTo>
                <a:cubicBezTo>
                  <a:pt x="4515616" y="2370657"/>
                  <a:pt x="4517925" y="2389769"/>
                  <a:pt x="4519328" y="2409295"/>
                </a:cubicBezTo>
                <a:lnTo>
                  <a:pt x="4519571" y="2420793"/>
                </a:lnTo>
                <a:lnTo>
                  <a:pt x="4519120" y="2421041"/>
                </a:lnTo>
                <a:cubicBezTo>
                  <a:pt x="4518201" y="2423576"/>
                  <a:pt x="4517918" y="2427373"/>
                  <a:pt x="4518471" y="2433205"/>
                </a:cubicBezTo>
                <a:lnTo>
                  <a:pt x="4461595" y="2530080"/>
                </a:lnTo>
                <a:cubicBezTo>
                  <a:pt x="4445853" y="2584934"/>
                  <a:pt x="4405533" y="2605402"/>
                  <a:pt x="4412936" y="2666699"/>
                </a:cubicBezTo>
                <a:cubicBezTo>
                  <a:pt x="4398065" y="2717991"/>
                  <a:pt x="4372927" y="2756371"/>
                  <a:pt x="4370093" y="2804588"/>
                </a:cubicBezTo>
                <a:cubicBezTo>
                  <a:pt x="4347398" y="2879436"/>
                  <a:pt x="4272392" y="2939011"/>
                  <a:pt x="4262477" y="3058637"/>
                </a:cubicBezTo>
                <a:cubicBezTo>
                  <a:pt x="4283714" y="3099999"/>
                  <a:pt x="4256160" y="3144249"/>
                  <a:pt x="4253454" y="3179447"/>
                </a:cubicBezTo>
                <a:cubicBezTo>
                  <a:pt x="4259242" y="3200557"/>
                  <a:pt x="4257117" y="3211737"/>
                  <a:pt x="4239228" y="3217364"/>
                </a:cubicBezTo>
                <a:cubicBezTo>
                  <a:pt x="4268875" y="3316502"/>
                  <a:pt x="4225924" y="3257304"/>
                  <a:pt x="4222932" y="3330364"/>
                </a:cubicBezTo>
                <a:cubicBezTo>
                  <a:pt x="4224428" y="3395928"/>
                  <a:pt x="4215196" y="3463236"/>
                  <a:pt x="4248669" y="3547193"/>
                </a:cubicBezTo>
                <a:cubicBezTo>
                  <a:pt x="4260183" y="3566053"/>
                  <a:pt x="4256781" y="3592027"/>
                  <a:pt x="4241070" y="3605210"/>
                </a:cubicBezTo>
                <a:cubicBezTo>
                  <a:pt x="4238364" y="3607478"/>
                  <a:pt x="4235392" y="3609274"/>
                  <a:pt x="4232239" y="3610540"/>
                </a:cubicBezTo>
                <a:cubicBezTo>
                  <a:pt x="4258208" y="3664330"/>
                  <a:pt x="4231517" y="3673159"/>
                  <a:pt x="4251881" y="3702764"/>
                </a:cubicBezTo>
                <a:cubicBezTo>
                  <a:pt x="4242939" y="3759891"/>
                  <a:pt x="4201773" y="3786712"/>
                  <a:pt x="4219293" y="3813528"/>
                </a:cubicBezTo>
                <a:cubicBezTo>
                  <a:pt x="4207910" y="3838914"/>
                  <a:pt x="4167663" y="3859754"/>
                  <a:pt x="4184863" y="3893255"/>
                </a:cubicBezTo>
                <a:cubicBezTo>
                  <a:pt x="4163644" y="3884625"/>
                  <a:pt x="4188862" y="3931915"/>
                  <a:pt x="4169808" y="3939619"/>
                </a:cubicBezTo>
                <a:cubicBezTo>
                  <a:pt x="4154129" y="3943837"/>
                  <a:pt x="4158129" y="3959170"/>
                  <a:pt x="4154137" y="3971517"/>
                </a:cubicBezTo>
                <a:cubicBezTo>
                  <a:pt x="4139069" y="3981495"/>
                  <a:pt x="4133844" y="4042203"/>
                  <a:pt x="4139625" y="4062614"/>
                </a:cubicBezTo>
                <a:cubicBezTo>
                  <a:pt x="4165622" y="4119195"/>
                  <a:pt x="4107101" y="4172348"/>
                  <a:pt x="4126180" y="4217749"/>
                </a:cubicBezTo>
                <a:cubicBezTo>
                  <a:pt x="4128014" y="4267056"/>
                  <a:pt x="4089563" y="4286360"/>
                  <a:pt x="4072389" y="4317623"/>
                </a:cubicBezTo>
                <a:cubicBezTo>
                  <a:pt x="4062182" y="4356545"/>
                  <a:pt x="4071264" y="4384138"/>
                  <a:pt x="4064937" y="4451279"/>
                </a:cubicBezTo>
                <a:cubicBezTo>
                  <a:pt x="4050628" y="4512697"/>
                  <a:pt x="4048851" y="4652154"/>
                  <a:pt x="4034424" y="4720470"/>
                </a:cubicBezTo>
                <a:cubicBezTo>
                  <a:pt x="3973937" y="4868361"/>
                  <a:pt x="4025760" y="4964348"/>
                  <a:pt x="4016334" y="5052878"/>
                </a:cubicBezTo>
                <a:cubicBezTo>
                  <a:pt x="3999794" y="5123327"/>
                  <a:pt x="4021855" y="5194887"/>
                  <a:pt x="3977865" y="5251650"/>
                </a:cubicBezTo>
                <a:cubicBezTo>
                  <a:pt x="3973961" y="5317292"/>
                  <a:pt x="3987477" y="5410025"/>
                  <a:pt x="3997669" y="5413392"/>
                </a:cubicBezTo>
                <a:cubicBezTo>
                  <a:pt x="3969262" y="5397845"/>
                  <a:pt x="3981248" y="5449403"/>
                  <a:pt x="3981869" y="5471875"/>
                </a:cubicBezTo>
                <a:cubicBezTo>
                  <a:pt x="3957580" y="5534944"/>
                  <a:pt x="3976666" y="5598829"/>
                  <a:pt x="3901990" y="5708604"/>
                </a:cubicBezTo>
                <a:cubicBezTo>
                  <a:pt x="3897618" y="5810136"/>
                  <a:pt x="3870199" y="5788842"/>
                  <a:pt x="3860571" y="5821275"/>
                </a:cubicBezTo>
                <a:cubicBezTo>
                  <a:pt x="3868171" y="5831278"/>
                  <a:pt x="3866949" y="5900968"/>
                  <a:pt x="3849074" y="5900679"/>
                </a:cubicBezTo>
                <a:cubicBezTo>
                  <a:pt x="3871964" y="5925143"/>
                  <a:pt x="3834226" y="5972433"/>
                  <a:pt x="3841809" y="5992005"/>
                </a:cubicBezTo>
                <a:cubicBezTo>
                  <a:pt x="3848533" y="6035132"/>
                  <a:pt x="3834497" y="6078819"/>
                  <a:pt x="3832901" y="6122412"/>
                </a:cubicBezTo>
                <a:cubicBezTo>
                  <a:pt x="3799640" y="6263751"/>
                  <a:pt x="3784898" y="6198720"/>
                  <a:pt x="3804166" y="6389843"/>
                </a:cubicBezTo>
                <a:cubicBezTo>
                  <a:pt x="3799226" y="6482285"/>
                  <a:pt x="3740829" y="6538361"/>
                  <a:pt x="3736537" y="6595214"/>
                </a:cubicBezTo>
                <a:cubicBezTo>
                  <a:pt x="3692112" y="6745846"/>
                  <a:pt x="3660956" y="6804405"/>
                  <a:pt x="3649707" y="6848925"/>
                </a:cubicBezTo>
                <a:lnTo>
                  <a:pt x="3649314" y="6857996"/>
                </a:lnTo>
                <a:lnTo>
                  <a:pt x="4585648" y="6857996"/>
                </a:lnTo>
                <a:lnTo>
                  <a:pt x="4585648" y="6857998"/>
                </a:lnTo>
                <a:lnTo>
                  <a:pt x="0" y="6857998"/>
                </a:lnTo>
                <a:close/>
              </a:path>
            </a:pathLst>
          </a:custGeom>
        </p:spPr>
      </p:pic>
      <p:sp>
        <p:nvSpPr>
          <p:cNvPr id="119811" name="Rectangle 3"/>
          <p:cNvSpPr>
            <a:spLocks noGrp="1" noChangeArrowheads="1"/>
          </p:cNvSpPr>
          <p:nvPr>
            <p:ph idx="1"/>
          </p:nvPr>
        </p:nvSpPr>
        <p:spPr>
          <a:xfrm>
            <a:off x="4828490" y="2141378"/>
            <a:ext cx="6793853" cy="4107021"/>
          </a:xfrm>
        </p:spPr>
        <p:txBody>
          <a:bodyPr>
            <a:normAutofit fontScale="92500" lnSpcReduction="10000"/>
          </a:bodyPr>
          <a:lstStyle/>
          <a:p>
            <a:pPr>
              <a:spcBef>
                <a:spcPts val="0"/>
              </a:spcBef>
              <a:spcAft>
                <a:spcPts val="1800"/>
              </a:spcAft>
              <a:defRPr/>
            </a:pPr>
            <a:r>
              <a:rPr lang="en-US" sz="2800" dirty="0"/>
              <a:t>DVD from brick-and-mortar store or through online websites</a:t>
            </a:r>
          </a:p>
          <a:p>
            <a:pPr>
              <a:spcBef>
                <a:spcPts val="0"/>
              </a:spcBef>
              <a:spcAft>
                <a:spcPts val="1800"/>
              </a:spcAft>
              <a:defRPr/>
            </a:pPr>
            <a:r>
              <a:rPr lang="en-US" sz="2800" dirty="0"/>
              <a:t>Downloading from the Internet (as purchase or subscription)</a:t>
            </a:r>
          </a:p>
          <a:p>
            <a:pPr>
              <a:spcBef>
                <a:spcPts val="0"/>
              </a:spcBef>
              <a:spcAft>
                <a:spcPts val="1800"/>
              </a:spcAft>
              <a:defRPr/>
            </a:pPr>
            <a:r>
              <a:rPr lang="en-US" sz="2800" dirty="0"/>
              <a:t>Student discounts</a:t>
            </a:r>
          </a:p>
          <a:p>
            <a:pPr>
              <a:spcBef>
                <a:spcPts val="0"/>
              </a:spcBef>
              <a:spcAft>
                <a:spcPts val="1800"/>
              </a:spcAft>
              <a:defRPr/>
            </a:pPr>
            <a:r>
              <a:rPr lang="en-US" sz="2800" dirty="0"/>
              <a:t>Freeware</a:t>
            </a:r>
          </a:p>
          <a:p>
            <a:pPr>
              <a:spcBef>
                <a:spcPts val="0"/>
              </a:spcBef>
              <a:spcAft>
                <a:spcPts val="1800"/>
              </a:spcAft>
              <a:defRPr/>
            </a:pPr>
            <a:r>
              <a:rPr lang="en-US" sz="2800" dirty="0"/>
              <a:t>Preinstalled with computer</a:t>
            </a:r>
          </a:p>
          <a:p>
            <a:pPr>
              <a:spcBef>
                <a:spcPts val="0"/>
              </a:spcBef>
              <a:spcAft>
                <a:spcPts val="1800"/>
              </a:spcAft>
              <a:defRPr/>
            </a:pPr>
            <a:r>
              <a:rPr lang="en-US" sz="2800" dirty="0"/>
              <a:t>Beta version</a:t>
            </a:r>
          </a:p>
        </p:txBody>
      </p:sp>
      <p:sp>
        <p:nvSpPr>
          <p:cNvPr id="8" name="Oval 7">
            <a:extLst>
              <a:ext uri="{FF2B5EF4-FFF2-40B4-BE49-F238E27FC236}">
                <a16:creationId xmlns:a16="http://schemas.microsoft.com/office/drawing/2014/main" id="{0EAC000A-9338-405B-B32D-7AF2D1971993}"/>
              </a:ext>
            </a:extLst>
          </p:cNvPr>
          <p:cNvSpPr/>
          <p:nvPr/>
        </p:nvSpPr>
        <p:spPr>
          <a:xfrm>
            <a:off x="11582503" y="3151177"/>
            <a:ext cx="545911" cy="580029"/>
          </a:xfrm>
          <a:prstGeom prst="ellipse">
            <a:avLst/>
          </a:prstGeom>
          <a:solidFill>
            <a:schemeClr val="accent2">
              <a:lumMod val="20000"/>
              <a:lumOff val="80000"/>
            </a:schemeClr>
          </a:soli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en-GB"/>
          </a:p>
        </p:txBody>
      </p:sp>
      <p:sp>
        <p:nvSpPr>
          <p:cNvPr id="2" name="Slide Number Placeholder 1">
            <a:extLst>
              <a:ext uri="{FF2B5EF4-FFF2-40B4-BE49-F238E27FC236}">
                <a16:creationId xmlns:a16="http://schemas.microsoft.com/office/drawing/2014/main" id="{DFF9D360-851B-4C53-837E-52677089D0D5}"/>
              </a:ext>
            </a:extLst>
          </p:cNvPr>
          <p:cNvSpPr>
            <a:spLocks noGrp="1"/>
          </p:cNvSpPr>
          <p:nvPr>
            <p:ph type="sldNum" sz="quarter" idx="12"/>
          </p:nvPr>
        </p:nvSpPr>
        <p:spPr/>
        <p:txBody>
          <a:bodyPr/>
          <a:lstStyle/>
          <a:p>
            <a:fld id="{9D4AEF59-F28E-467C-9EA3-92D1CFAD475A}" type="slidenum">
              <a:rPr lang="en-US" smtClean="0"/>
              <a:t>6</a:t>
            </a:fld>
            <a:endParaRPr lang="en-US"/>
          </a:p>
        </p:txBody>
      </p:sp>
    </p:spTree>
    <p:extLst>
      <p:ext uri="{BB962C8B-B14F-4D97-AF65-F5344CB8AC3E}">
        <p14:creationId xmlns:p14="http://schemas.microsoft.com/office/powerpoint/2010/main" val="4042300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F08304E7-27B9-4B32-B734-39819455AB9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Shape 73">
            <a:extLst>
              <a:ext uri="{FF2B5EF4-FFF2-40B4-BE49-F238E27FC236}">
                <a16:creationId xmlns:a16="http://schemas.microsoft.com/office/drawing/2014/main" id="{B6D278F6-3BB7-495D-ACAC-035E55A3FA3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3150" cy="6858000"/>
          </a:xfrm>
          <a:custGeom>
            <a:avLst/>
            <a:gdLst>
              <a:gd name="connsiteX0" fmla="*/ 0 w 5773150"/>
              <a:gd name="connsiteY0" fmla="*/ 0 h 6858000"/>
              <a:gd name="connsiteX1" fmla="*/ 5743678 w 5773150"/>
              <a:gd name="connsiteY1" fmla="*/ 0 h 6858000"/>
              <a:gd name="connsiteX2" fmla="*/ 5751391 w 5773150"/>
              <a:gd name="connsiteY2" fmla="*/ 30573 h 6858000"/>
              <a:gd name="connsiteX3" fmla="*/ 5766902 w 5773150"/>
              <a:gd name="connsiteY3" fmla="*/ 64019 h 6858000"/>
              <a:gd name="connsiteX4" fmla="*/ 5766384 w 5773150"/>
              <a:gd name="connsiteY4" fmla="*/ 102070 h 6858000"/>
              <a:gd name="connsiteX5" fmla="*/ 5761277 w 5773150"/>
              <a:gd name="connsiteY5" fmla="*/ 107443 h 6858000"/>
              <a:gd name="connsiteX6" fmla="*/ 5752316 w 5773150"/>
              <a:gd name="connsiteY6" fmla="*/ 295258 h 6858000"/>
              <a:gd name="connsiteX7" fmla="*/ 5746314 w 5773150"/>
              <a:gd name="connsiteY7" fmla="*/ 327740 h 6858000"/>
              <a:gd name="connsiteX8" fmla="*/ 5738881 w 5773150"/>
              <a:gd name="connsiteY8" fmla="*/ 351315 h 6858000"/>
              <a:gd name="connsiteX9" fmla="*/ 5736461 w 5773150"/>
              <a:gd name="connsiteY9" fmla="*/ 411657 h 6858000"/>
              <a:gd name="connsiteX10" fmla="*/ 5739349 w 5773150"/>
              <a:gd name="connsiteY10" fmla="*/ 511819 h 6858000"/>
              <a:gd name="connsiteX11" fmla="*/ 5738426 w 5773150"/>
              <a:gd name="connsiteY11" fmla="*/ 533052 h 6858000"/>
              <a:gd name="connsiteX12" fmla="*/ 5731528 w 5773150"/>
              <a:gd name="connsiteY12" fmla="*/ 550926 h 6858000"/>
              <a:gd name="connsiteX13" fmla="*/ 5724607 w 5773150"/>
              <a:gd name="connsiteY13" fmla="*/ 554743 h 6858000"/>
              <a:gd name="connsiteX14" fmla="*/ 5723119 w 5773150"/>
              <a:gd name="connsiteY14" fmla="*/ 566363 h 6858000"/>
              <a:gd name="connsiteX15" fmla="*/ 5721446 w 5773150"/>
              <a:gd name="connsiteY15" fmla="*/ 569374 h 6858000"/>
              <a:gd name="connsiteX16" fmla="*/ 5727098 w 5773150"/>
              <a:gd name="connsiteY16" fmla="*/ 625703 h 6858000"/>
              <a:gd name="connsiteX17" fmla="*/ 5718199 w 5773150"/>
              <a:gd name="connsiteY17" fmla="*/ 672062 h 6858000"/>
              <a:gd name="connsiteX18" fmla="*/ 5721559 w 5773150"/>
              <a:gd name="connsiteY18" fmla="*/ 799708 h 6858000"/>
              <a:gd name="connsiteX19" fmla="*/ 5706600 w 5773150"/>
              <a:gd name="connsiteY19" fmla="*/ 996786 h 6858000"/>
              <a:gd name="connsiteX20" fmla="*/ 5698779 w 5773150"/>
              <a:gd name="connsiteY20" fmla="*/ 1123394 h 6858000"/>
              <a:gd name="connsiteX21" fmla="*/ 5731557 w 5773150"/>
              <a:gd name="connsiteY21" fmla="*/ 1202870 h 6858000"/>
              <a:gd name="connsiteX22" fmla="*/ 5736580 w 5773150"/>
              <a:gd name="connsiteY22" fmla="*/ 1215292 h 6858000"/>
              <a:gd name="connsiteX23" fmla="*/ 5735505 w 5773150"/>
              <a:gd name="connsiteY23" fmla="*/ 1217172 h 6858000"/>
              <a:gd name="connsiteX24" fmla="*/ 5736321 w 5773150"/>
              <a:gd name="connsiteY24" fmla="*/ 1232680 h 6858000"/>
              <a:gd name="connsiteX25" fmla="*/ 5739880 w 5773150"/>
              <a:gd name="connsiteY25" fmla="*/ 1235358 h 6858000"/>
              <a:gd name="connsiteX26" fmla="*/ 5741500 w 5773150"/>
              <a:gd name="connsiteY26" fmla="*/ 1245773 h 6858000"/>
              <a:gd name="connsiteX27" fmla="*/ 5747543 w 5773150"/>
              <a:gd name="connsiteY27" fmla="*/ 1265687 h 6858000"/>
              <a:gd name="connsiteX28" fmla="*/ 5746000 w 5773150"/>
              <a:gd name="connsiteY28" fmla="*/ 1269978 h 6858000"/>
              <a:gd name="connsiteX29" fmla="*/ 5713210 w 5773150"/>
              <a:gd name="connsiteY29" fmla="*/ 1375228 h 6858000"/>
              <a:gd name="connsiteX30" fmla="*/ 5718231 w 5773150"/>
              <a:gd name="connsiteY30" fmla="*/ 1407489 h 6858000"/>
              <a:gd name="connsiteX31" fmla="*/ 5718549 w 5773150"/>
              <a:gd name="connsiteY31" fmla="*/ 1414144 h 6858000"/>
              <a:gd name="connsiteX32" fmla="*/ 5718270 w 5773150"/>
              <a:gd name="connsiteY32" fmla="*/ 1414342 h 6858000"/>
              <a:gd name="connsiteX33" fmla="*/ 5718039 w 5773150"/>
              <a:gd name="connsiteY33" fmla="*/ 1421494 h 6858000"/>
              <a:gd name="connsiteX34" fmla="*/ 5719130 w 5773150"/>
              <a:gd name="connsiteY34" fmla="*/ 1426276 h 6858000"/>
              <a:gd name="connsiteX35" fmla="*/ 5719749 w 5773150"/>
              <a:gd name="connsiteY35" fmla="*/ 1439183 h 6858000"/>
              <a:gd name="connsiteX36" fmla="*/ 5718068 w 5773150"/>
              <a:gd name="connsiteY36" fmla="*/ 1444070 h 6858000"/>
              <a:gd name="connsiteX37" fmla="*/ 5683760 w 5773150"/>
              <a:gd name="connsiteY37" fmla="*/ 1484872 h 6858000"/>
              <a:gd name="connsiteX38" fmla="*/ 5655213 w 5773150"/>
              <a:gd name="connsiteY38" fmla="*/ 1570335 h 6858000"/>
              <a:gd name="connsiteX39" fmla="*/ 5630336 w 5773150"/>
              <a:gd name="connsiteY39" fmla="*/ 1655809 h 6858000"/>
              <a:gd name="connsiteX40" fmla="*/ 5622971 w 5773150"/>
              <a:gd name="connsiteY40" fmla="*/ 1687176 h 6858000"/>
              <a:gd name="connsiteX41" fmla="*/ 5602601 w 5773150"/>
              <a:gd name="connsiteY41" fmla="*/ 1741240 h 6858000"/>
              <a:gd name="connsiteX42" fmla="*/ 5588781 w 5773150"/>
              <a:gd name="connsiteY42" fmla="*/ 1764858 h 6858000"/>
              <a:gd name="connsiteX43" fmla="*/ 5588947 w 5773150"/>
              <a:gd name="connsiteY43" fmla="*/ 1766091 h 6858000"/>
              <a:gd name="connsiteX44" fmla="*/ 5585214 w 5773150"/>
              <a:gd name="connsiteY44" fmla="*/ 1767564 h 6858000"/>
              <a:gd name="connsiteX45" fmla="*/ 5582552 w 5773150"/>
              <a:gd name="connsiteY45" fmla="*/ 1771907 h 6858000"/>
              <a:gd name="connsiteX46" fmla="*/ 5580211 w 5773150"/>
              <a:gd name="connsiteY46" fmla="*/ 1785016 h 6858000"/>
              <a:gd name="connsiteX47" fmla="*/ 5580144 w 5773150"/>
              <a:gd name="connsiteY47" fmla="*/ 1790155 h 6858000"/>
              <a:gd name="connsiteX48" fmla="*/ 5578316 w 5773150"/>
              <a:gd name="connsiteY48" fmla="*/ 1797230 h 6858000"/>
              <a:gd name="connsiteX49" fmla="*/ 5578012 w 5773150"/>
              <a:gd name="connsiteY49" fmla="*/ 1797341 h 6858000"/>
              <a:gd name="connsiteX50" fmla="*/ 5576805 w 5773150"/>
              <a:gd name="connsiteY50" fmla="*/ 1804097 h 6858000"/>
              <a:gd name="connsiteX51" fmla="*/ 5574175 w 5773150"/>
              <a:gd name="connsiteY51" fmla="*/ 1837992 h 6858000"/>
              <a:gd name="connsiteX52" fmla="*/ 5538573 w 5773150"/>
              <a:gd name="connsiteY52" fmla="*/ 1874590 h 6858000"/>
              <a:gd name="connsiteX53" fmla="*/ 5529775 w 5773150"/>
              <a:gd name="connsiteY53" fmla="*/ 1891237 h 6858000"/>
              <a:gd name="connsiteX54" fmla="*/ 5523694 w 5773150"/>
              <a:gd name="connsiteY54" fmla="*/ 1899776 h 6858000"/>
              <a:gd name="connsiteX55" fmla="*/ 5522424 w 5773150"/>
              <a:gd name="connsiteY55" fmla="*/ 1900078 h 6858000"/>
              <a:gd name="connsiteX56" fmla="*/ 5520031 w 5773150"/>
              <a:gd name="connsiteY56" fmla="*/ 1932606 h 6858000"/>
              <a:gd name="connsiteX57" fmla="*/ 5517631 w 5773150"/>
              <a:gd name="connsiteY57" fmla="*/ 1936394 h 6858000"/>
              <a:gd name="connsiteX58" fmla="*/ 5518736 w 5773150"/>
              <a:gd name="connsiteY58" fmla="*/ 1958275 h 6858000"/>
              <a:gd name="connsiteX59" fmla="*/ 5520575 w 5773150"/>
              <a:gd name="connsiteY59" fmla="*/ 1973057 h 6858000"/>
              <a:gd name="connsiteX60" fmla="*/ 5494788 w 5773150"/>
              <a:gd name="connsiteY60" fmla="*/ 2160875 h 6858000"/>
              <a:gd name="connsiteX61" fmla="*/ 5495547 w 5773150"/>
              <a:gd name="connsiteY61" fmla="*/ 2270995 h 6858000"/>
              <a:gd name="connsiteX62" fmla="*/ 5473327 w 5773150"/>
              <a:gd name="connsiteY62" fmla="*/ 2341361 h 6858000"/>
              <a:gd name="connsiteX63" fmla="*/ 5444557 w 5773150"/>
              <a:gd name="connsiteY63" fmla="*/ 2359357 h 6858000"/>
              <a:gd name="connsiteX64" fmla="*/ 5410799 w 5773150"/>
              <a:gd name="connsiteY64" fmla="*/ 2539631 h 6858000"/>
              <a:gd name="connsiteX65" fmla="*/ 5392086 w 5773150"/>
              <a:gd name="connsiteY65" fmla="*/ 2583107 h 6858000"/>
              <a:gd name="connsiteX66" fmla="*/ 5396221 w 5773150"/>
              <a:gd name="connsiteY66" fmla="*/ 2626625 h 6858000"/>
              <a:gd name="connsiteX67" fmla="*/ 5384605 w 5773150"/>
              <a:gd name="connsiteY67" fmla="*/ 2641276 h 6858000"/>
              <a:gd name="connsiteX68" fmla="*/ 5382375 w 5773150"/>
              <a:gd name="connsiteY68" fmla="*/ 2643748 h 6858000"/>
              <a:gd name="connsiteX69" fmla="*/ 5378376 w 5773150"/>
              <a:gd name="connsiteY69" fmla="*/ 2654882 h 6858000"/>
              <a:gd name="connsiteX70" fmla="*/ 5371098 w 5773150"/>
              <a:gd name="connsiteY70" fmla="*/ 2656453 h 6858000"/>
              <a:gd name="connsiteX71" fmla="*/ 5360670 w 5773150"/>
              <a:gd name="connsiteY71" fmla="*/ 2672090 h 6858000"/>
              <a:gd name="connsiteX72" fmla="*/ 5355023 w 5773150"/>
              <a:gd name="connsiteY72" fmla="*/ 2693024 h 6858000"/>
              <a:gd name="connsiteX73" fmla="*/ 5334290 w 5773150"/>
              <a:gd name="connsiteY73" fmla="*/ 2767224 h 6858000"/>
              <a:gd name="connsiteX74" fmla="*/ 5334675 w 5773150"/>
              <a:gd name="connsiteY74" fmla="*/ 2780287 h 6858000"/>
              <a:gd name="connsiteX75" fmla="*/ 5318729 w 5773150"/>
              <a:gd name="connsiteY75" fmla="*/ 2818533 h 6858000"/>
              <a:gd name="connsiteX76" fmla="*/ 5308395 w 5773150"/>
              <a:gd name="connsiteY76" fmla="*/ 2853605 h 6858000"/>
              <a:gd name="connsiteX77" fmla="*/ 5305322 w 5773150"/>
              <a:gd name="connsiteY77" fmla="*/ 2877253 h 6858000"/>
              <a:gd name="connsiteX78" fmla="*/ 5301489 w 5773150"/>
              <a:gd name="connsiteY78" fmla="*/ 2882681 h 6858000"/>
              <a:gd name="connsiteX79" fmla="*/ 5294118 w 5773150"/>
              <a:gd name="connsiteY79" fmla="*/ 2905402 h 6858000"/>
              <a:gd name="connsiteX80" fmla="*/ 5294526 w 5773150"/>
              <a:gd name="connsiteY80" fmla="*/ 2918038 h 6858000"/>
              <a:gd name="connsiteX81" fmla="*/ 5283716 w 5773150"/>
              <a:gd name="connsiteY81" fmla="*/ 2927650 h 6858000"/>
              <a:gd name="connsiteX82" fmla="*/ 5277240 w 5773150"/>
              <a:gd name="connsiteY82" fmla="*/ 2929023 h 6858000"/>
              <a:gd name="connsiteX83" fmla="*/ 5275633 w 5773150"/>
              <a:gd name="connsiteY83" fmla="*/ 2946120 h 6858000"/>
              <a:gd name="connsiteX84" fmla="*/ 5266576 w 5773150"/>
              <a:gd name="connsiteY84" fmla="*/ 2958163 h 6858000"/>
              <a:gd name="connsiteX85" fmla="*/ 5267255 w 5773150"/>
              <a:gd name="connsiteY85" fmla="*/ 2970848 h 6858000"/>
              <a:gd name="connsiteX86" fmla="*/ 5265185 w 5773150"/>
              <a:gd name="connsiteY86" fmla="*/ 2975513 h 6858000"/>
              <a:gd name="connsiteX87" fmla="*/ 5259313 w 5773150"/>
              <a:gd name="connsiteY87" fmla="*/ 2986924 h 6858000"/>
              <a:gd name="connsiteX88" fmla="*/ 5247802 w 5773150"/>
              <a:gd name="connsiteY88" fmla="*/ 3006258 h 6858000"/>
              <a:gd name="connsiteX89" fmla="*/ 5245279 w 5773150"/>
              <a:gd name="connsiteY89" fmla="*/ 3012562 h 6858000"/>
              <a:gd name="connsiteX90" fmla="*/ 5232206 w 5773150"/>
              <a:gd name="connsiteY90" fmla="*/ 3024355 h 6858000"/>
              <a:gd name="connsiteX91" fmla="*/ 5217115 w 5773150"/>
              <a:gd name="connsiteY91" fmla="*/ 3049786 h 6858000"/>
              <a:gd name="connsiteX92" fmla="*/ 5176572 w 5773150"/>
              <a:gd name="connsiteY92" fmla="*/ 3090998 h 6858000"/>
              <a:gd name="connsiteX93" fmla="*/ 5155861 w 5773150"/>
              <a:gd name="connsiteY93" fmla="*/ 3116019 h 6858000"/>
              <a:gd name="connsiteX94" fmla="*/ 5138549 w 5773150"/>
              <a:gd name="connsiteY94" fmla="*/ 3132106 h 6858000"/>
              <a:gd name="connsiteX95" fmla="*/ 5106546 w 5773150"/>
              <a:gd name="connsiteY95" fmla="*/ 3184456 h 6858000"/>
              <a:gd name="connsiteX96" fmla="*/ 5058542 w 5773150"/>
              <a:gd name="connsiteY96" fmla="*/ 3275999 h 6858000"/>
              <a:gd name="connsiteX97" fmla="*/ 5047232 w 5773150"/>
              <a:gd name="connsiteY97" fmla="*/ 3294370 h 6858000"/>
              <a:gd name="connsiteX98" fmla="*/ 5033169 w 5773150"/>
              <a:gd name="connsiteY98" fmla="*/ 3305717 h 6858000"/>
              <a:gd name="connsiteX99" fmla="*/ 5026122 w 5773150"/>
              <a:gd name="connsiteY99" fmla="*/ 3304478 h 6858000"/>
              <a:gd name="connsiteX100" fmla="*/ 5019204 w 5773150"/>
              <a:gd name="connsiteY100" fmla="*/ 3313868 h 6858000"/>
              <a:gd name="connsiteX101" fmla="*/ 5016458 w 5773150"/>
              <a:gd name="connsiteY101" fmla="*/ 3315437 h 6858000"/>
              <a:gd name="connsiteX102" fmla="*/ 5001612 w 5773150"/>
              <a:gd name="connsiteY102" fmla="*/ 3325366 h 6858000"/>
              <a:gd name="connsiteX103" fmla="*/ 4992447 w 5773150"/>
              <a:gd name="connsiteY103" fmla="*/ 3369627 h 6858000"/>
              <a:gd name="connsiteX104" fmla="*/ 4962640 w 5773150"/>
              <a:gd name="connsiteY104" fmla="*/ 3405111 h 6858000"/>
              <a:gd name="connsiteX105" fmla="*/ 4885437 w 5773150"/>
              <a:gd name="connsiteY105" fmla="*/ 3542476 h 6858000"/>
              <a:gd name="connsiteX106" fmla="*/ 4847328 w 5773150"/>
              <a:gd name="connsiteY106" fmla="*/ 3575653 h 6858000"/>
              <a:gd name="connsiteX107" fmla="*/ 4767104 w 5773150"/>
              <a:gd name="connsiteY107" fmla="*/ 3661469 h 6858000"/>
              <a:gd name="connsiteX108" fmla="*/ 4704780 w 5773150"/>
              <a:gd name="connsiteY108" fmla="*/ 3873639 h 6858000"/>
              <a:gd name="connsiteX109" fmla="*/ 4706808 w 5773150"/>
              <a:gd name="connsiteY109" fmla="*/ 3888925 h 6858000"/>
              <a:gd name="connsiteX110" fmla="*/ 4704311 w 5773150"/>
              <a:gd name="connsiteY110" fmla="*/ 3903419 h 6858000"/>
              <a:gd name="connsiteX111" fmla="*/ 4702575 w 5773150"/>
              <a:gd name="connsiteY111" fmla="*/ 3904376 h 6858000"/>
              <a:gd name="connsiteX112" fmla="*/ 4695419 w 5773150"/>
              <a:gd name="connsiteY112" fmla="*/ 3918796 h 6858000"/>
              <a:gd name="connsiteX113" fmla="*/ 4696713 w 5773150"/>
              <a:gd name="connsiteY113" fmla="*/ 3923588 h 6858000"/>
              <a:gd name="connsiteX114" fmla="*/ 4692700 w 5773150"/>
              <a:gd name="connsiteY114" fmla="*/ 3933994 h 6858000"/>
              <a:gd name="connsiteX115" fmla="*/ 4687213 w 5773150"/>
              <a:gd name="connsiteY115" fmla="*/ 3955874 h 6858000"/>
              <a:gd name="connsiteX116" fmla="*/ 4683919 w 5773150"/>
              <a:gd name="connsiteY116" fmla="*/ 3958674 h 6858000"/>
              <a:gd name="connsiteX117" fmla="*/ 4606919 w 5773150"/>
              <a:gd name="connsiteY117" fmla="*/ 4030764 h 6858000"/>
              <a:gd name="connsiteX118" fmla="*/ 4591395 w 5773150"/>
              <a:gd name="connsiteY118" fmla="*/ 4069165 h 6858000"/>
              <a:gd name="connsiteX119" fmla="*/ 4591089 w 5773150"/>
              <a:gd name="connsiteY119" fmla="*/ 4069157 h 6858000"/>
              <a:gd name="connsiteX120" fmla="*/ 4587337 w 5773150"/>
              <a:gd name="connsiteY120" fmla="*/ 4075398 h 6858000"/>
              <a:gd name="connsiteX121" fmla="*/ 4585754 w 5773150"/>
              <a:gd name="connsiteY121" fmla="*/ 4080409 h 6858000"/>
              <a:gd name="connsiteX122" fmla="*/ 4576058 w 5773150"/>
              <a:gd name="connsiteY122" fmla="*/ 4095613 h 6858000"/>
              <a:gd name="connsiteX123" fmla="*/ 4572245 w 5773150"/>
              <a:gd name="connsiteY123" fmla="*/ 4095632 h 6858000"/>
              <a:gd name="connsiteX124" fmla="*/ 4572030 w 5773150"/>
              <a:gd name="connsiteY124" fmla="*/ 4096903 h 6858000"/>
              <a:gd name="connsiteX125" fmla="*/ 4454298 w 5773150"/>
              <a:gd name="connsiteY125" fmla="*/ 4262280 h 6858000"/>
              <a:gd name="connsiteX126" fmla="*/ 4403153 w 5773150"/>
              <a:gd name="connsiteY126" fmla="*/ 4335179 h 6858000"/>
              <a:gd name="connsiteX127" fmla="*/ 4360039 w 5773150"/>
              <a:gd name="connsiteY127" fmla="*/ 4362080 h 6858000"/>
              <a:gd name="connsiteX128" fmla="*/ 4357068 w 5773150"/>
              <a:gd name="connsiteY128" fmla="*/ 4366231 h 6858000"/>
              <a:gd name="connsiteX129" fmla="*/ 4353801 w 5773150"/>
              <a:gd name="connsiteY129" fmla="*/ 4379126 h 6858000"/>
              <a:gd name="connsiteX130" fmla="*/ 4353370 w 5773150"/>
              <a:gd name="connsiteY130" fmla="*/ 4384233 h 6858000"/>
              <a:gd name="connsiteX131" fmla="*/ 4351043 w 5773150"/>
              <a:gd name="connsiteY131" fmla="*/ 4391157 h 6858000"/>
              <a:gd name="connsiteX132" fmla="*/ 4350731 w 5773150"/>
              <a:gd name="connsiteY132" fmla="*/ 4391247 h 6858000"/>
              <a:gd name="connsiteX133" fmla="*/ 4349047 w 5773150"/>
              <a:gd name="connsiteY133" fmla="*/ 4397893 h 6858000"/>
              <a:gd name="connsiteX134" fmla="*/ 4344022 w 5773150"/>
              <a:gd name="connsiteY134" fmla="*/ 4431453 h 6858000"/>
              <a:gd name="connsiteX135" fmla="*/ 4305819 w 5773150"/>
              <a:gd name="connsiteY135" fmla="*/ 4465595 h 6858000"/>
              <a:gd name="connsiteX136" fmla="*/ 4295842 w 5773150"/>
              <a:gd name="connsiteY136" fmla="*/ 4481597 h 6858000"/>
              <a:gd name="connsiteX137" fmla="*/ 4289154 w 5773150"/>
              <a:gd name="connsiteY137" fmla="*/ 4489703 h 6858000"/>
              <a:gd name="connsiteX138" fmla="*/ 4287862 w 5773150"/>
              <a:gd name="connsiteY138" fmla="*/ 4489926 h 6858000"/>
              <a:gd name="connsiteX139" fmla="*/ 4283172 w 5773150"/>
              <a:gd name="connsiteY139" fmla="*/ 4522137 h 6858000"/>
              <a:gd name="connsiteX140" fmla="*/ 4280503 w 5773150"/>
              <a:gd name="connsiteY140" fmla="*/ 4525754 h 6858000"/>
              <a:gd name="connsiteX141" fmla="*/ 4280064 w 5773150"/>
              <a:gd name="connsiteY141" fmla="*/ 4547595 h 6858000"/>
              <a:gd name="connsiteX142" fmla="*/ 4278441 w 5773150"/>
              <a:gd name="connsiteY142" fmla="*/ 4558429 h 6858000"/>
              <a:gd name="connsiteX143" fmla="*/ 4280863 w 5773150"/>
              <a:gd name="connsiteY143" fmla="*/ 4562417 h 6858000"/>
              <a:gd name="connsiteX144" fmla="*/ 4277004 w 5773150"/>
              <a:gd name="connsiteY144" fmla="*/ 4577939 h 6858000"/>
              <a:gd name="connsiteX145" fmla="*/ 4275476 w 5773150"/>
              <a:gd name="connsiteY145" fmla="*/ 4579371 h 6858000"/>
              <a:gd name="connsiteX146" fmla="*/ 4276334 w 5773150"/>
              <a:gd name="connsiteY146" fmla="*/ 4593473 h 6858000"/>
              <a:gd name="connsiteX147" fmla="*/ 4281939 w 5773150"/>
              <a:gd name="connsiteY147" fmla="*/ 4606870 h 6858000"/>
              <a:gd name="connsiteX148" fmla="*/ 4233839 w 5773150"/>
              <a:gd name="connsiteY148" fmla="*/ 4733904 h 6858000"/>
              <a:gd name="connsiteX149" fmla="*/ 4234794 w 5773150"/>
              <a:gd name="connsiteY149" fmla="*/ 4857271 h 6858000"/>
              <a:gd name="connsiteX150" fmla="*/ 4207596 w 5773150"/>
              <a:gd name="connsiteY150" fmla="*/ 4925868 h 6858000"/>
              <a:gd name="connsiteX151" fmla="*/ 4177540 w 5773150"/>
              <a:gd name="connsiteY151" fmla="*/ 4941939 h 6858000"/>
              <a:gd name="connsiteX152" fmla="*/ 4131041 w 5773150"/>
              <a:gd name="connsiteY152" fmla="*/ 5119156 h 6858000"/>
              <a:gd name="connsiteX153" fmla="*/ 4109250 w 5773150"/>
              <a:gd name="connsiteY153" fmla="*/ 5161219 h 6858000"/>
              <a:gd name="connsiteX154" fmla="*/ 4110314 w 5773150"/>
              <a:gd name="connsiteY154" fmla="*/ 5204785 h 6858000"/>
              <a:gd name="connsiteX155" fmla="*/ 4097659 w 5773150"/>
              <a:gd name="connsiteY155" fmla="*/ 5218622 h 6858000"/>
              <a:gd name="connsiteX156" fmla="*/ 4095256 w 5773150"/>
              <a:gd name="connsiteY156" fmla="*/ 5220937 h 6858000"/>
              <a:gd name="connsiteX157" fmla="*/ 4090467 w 5773150"/>
              <a:gd name="connsiteY157" fmla="*/ 5231761 h 6858000"/>
              <a:gd name="connsiteX158" fmla="*/ 4083075 w 5773150"/>
              <a:gd name="connsiteY158" fmla="*/ 5232862 h 6858000"/>
              <a:gd name="connsiteX159" fmla="*/ 4037326 w 5773150"/>
              <a:gd name="connsiteY159" fmla="*/ 5367558 h 6858000"/>
              <a:gd name="connsiteX160" fmla="*/ 4017249 w 5773150"/>
              <a:gd name="connsiteY160" fmla="*/ 5425813 h 6858000"/>
              <a:gd name="connsiteX161" fmla="*/ 4003539 w 5773150"/>
              <a:gd name="connsiteY161" fmla="*/ 5446090 h 6858000"/>
              <a:gd name="connsiteX162" fmla="*/ 3957205 w 5773150"/>
              <a:gd name="connsiteY162" fmla="*/ 5526392 h 6858000"/>
              <a:gd name="connsiteX163" fmla="*/ 3923369 w 5773150"/>
              <a:gd name="connsiteY163" fmla="*/ 5597055 h 6858000"/>
              <a:gd name="connsiteX164" fmla="*/ 3924699 w 5773150"/>
              <a:gd name="connsiteY164" fmla="*/ 5656420 h 6858000"/>
              <a:gd name="connsiteX165" fmla="*/ 3918490 w 5773150"/>
              <a:gd name="connsiteY165" fmla="*/ 5659739 h 6858000"/>
              <a:gd name="connsiteX166" fmla="*/ 3906741 w 5773150"/>
              <a:gd name="connsiteY166" fmla="*/ 5696859 h 6858000"/>
              <a:gd name="connsiteX167" fmla="*/ 3896975 w 5773150"/>
              <a:gd name="connsiteY167" fmla="*/ 5836200 h 6858000"/>
              <a:gd name="connsiteX168" fmla="*/ 3873147 w 5773150"/>
              <a:gd name="connsiteY168" fmla="*/ 5908482 h 6858000"/>
              <a:gd name="connsiteX169" fmla="*/ 3859627 w 5773150"/>
              <a:gd name="connsiteY169" fmla="*/ 5932636 h 6858000"/>
              <a:gd name="connsiteX170" fmla="*/ 3837289 w 5773150"/>
              <a:gd name="connsiteY170" fmla="*/ 5973195 h 6858000"/>
              <a:gd name="connsiteX171" fmla="*/ 3808128 w 5773150"/>
              <a:gd name="connsiteY171" fmla="*/ 5999815 h 6858000"/>
              <a:gd name="connsiteX172" fmla="*/ 3794389 w 5773150"/>
              <a:gd name="connsiteY172" fmla="*/ 6035197 h 6858000"/>
              <a:gd name="connsiteX173" fmla="*/ 3807321 w 5773150"/>
              <a:gd name="connsiteY173" fmla="*/ 6048196 h 6858000"/>
              <a:gd name="connsiteX174" fmla="*/ 3755396 w 5773150"/>
              <a:gd name="connsiteY174" fmla="*/ 6139024 h 6858000"/>
              <a:gd name="connsiteX175" fmla="*/ 3741103 w 5773150"/>
              <a:gd name="connsiteY175" fmla="*/ 6171711 h 6858000"/>
              <a:gd name="connsiteX176" fmla="*/ 3697544 w 5773150"/>
              <a:gd name="connsiteY176" fmla="*/ 6259653 h 6858000"/>
              <a:gd name="connsiteX177" fmla="*/ 3650470 w 5773150"/>
              <a:gd name="connsiteY177" fmla="*/ 6346715 h 6858000"/>
              <a:gd name="connsiteX178" fmla="*/ 3603128 w 5773150"/>
              <a:gd name="connsiteY178" fmla="*/ 6392515 h 6858000"/>
              <a:gd name="connsiteX179" fmla="*/ 3566534 w 5773150"/>
              <a:gd name="connsiteY179" fmla="*/ 6464704 h 6858000"/>
              <a:gd name="connsiteX180" fmla="*/ 3557558 w 5773150"/>
              <a:gd name="connsiteY180" fmla="*/ 6475940 h 6858000"/>
              <a:gd name="connsiteX181" fmla="*/ 3467778 w 5773150"/>
              <a:gd name="connsiteY181" fmla="*/ 6598594 h 6858000"/>
              <a:gd name="connsiteX182" fmla="*/ 3406680 w 5773150"/>
              <a:gd name="connsiteY182" fmla="*/ 6665163 h 6858000"/>
              <a:gd name="connsiteX183" fmla="*/ 3298660 w 5773150"/>
              <a:gd name="connsiteY183" fmla="*/ 6829172 h 6858000"/>
              <a:gd name="connsiteX184" fmla="*/ 3279359 w 5773150"/>
              <a:gd name="connsiteY184" fmla="*/ 6858000 h 6858000"/>
              <a:gd name="connsiteX185" fmla="*/ 0 w 5773150"/>
              <a:gd name="connsiteY18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Lst>
            <a:rect l="l" t="t" r="r" b="b"/>
            <a:pathLst>
              <a:path w="5773150" h="6858000">
                <a:moveTo>
                  <a:pt x="0" y="0"/>
                </a:moveTo>
                <a:lnTo>
                  <a:pt x="5743678" y="0"/>
                </a:lnTo>
                <a:lnTo>
                  <a:pt x="5751391" y="30573"/>
                </a:lnTo>
                <a:cubicBezTo>
                  <a:pt x="5755183" y="41656"/>
                  <a:pt x="5760175" y="52820"/>
                  <a:pt x="5766902" y="64019"/>
                </a:cubicBezTo>
                <a:cubicBezTo>
                  <a:pt x="5775432" y="73156"/>
                  <a:pt x="5775199" y="90194"/>
                  <a:pt x="5766384" y="102070"/>
                </a:cubicBezTo>
                <a:cubicBezTo>
                  <a:pt x="5764867" y="104110"/>
                  <a:pt x="5763145" y="105922"/>
                  <a:pt x="5761277" y="107443"/>
                </a:cubicBezTo>
                <a:cubicBezTo>
                  <a:pt x="5758933" y="139641"/>
                  <a:pt x="5754809" y="258542"/>
                  <a:pt x="5752316" y="295258"/>
                </a:cubicBezTo>
                <a:cubicBezTo>
                  <a:pt x="5738492" y="294758"/>
                  <a:pt x="5757608" y="318519"/>
                  <a:pt x="5746314" y="327740"/>
                </a:cubicBezTo>
                <a:cubicBezTo>
                  <a:pt x="5736871" y="333999"/>
                  <a:pt x="5740467" y="342667"/>
                  <a:pt x="5738881" y="351315"/>
                </a:cubicBezTo>
                <a:cubicBezTo>
                  <a:pt x="5730234" y="361036"/>
                  <a:pt x="5731385" y="400223"/>
                  <a:pt x="5736461" y="411657"/>
                </a:cubicBezTo>
                <a:cubicBezTo>
                  <a:pt x="5756734" y="441057"/>
                  <a:pt x="5724191" y="487822"/>
                  <a:pt x="5739349" y="511819"/>
                </a:cubicBezTo>
                <a:cubicBezTo>
                  <a:pt x="5740531" y="519425"/>
                  <a:pt x="5740006" y="526440"/>
                  <a:pt x="5738426" y="533052"/>
                </a:cubicBezTo>
                <a:lnTo>
                  <a:pt x="5731528" y="550926"/>
                </a:lnTo>
                <a:lnTo>
                  <a:pt x="5724607" y="554743"/>
                </a:lnTo>
                <a:lnTo>
                  <a:pt x="5723119" y="566363"/>
                </a:lnTo>
                <a:lnTo>
                  <a:pt x="5721446" y="569374"/>
                </a:lnTo>
                <a:cubicBezTo>
                  <a:pt x="5722109" y="579264"/>
                  <a:pt x="5727640" y="608589"/>
                  <a:pt x="5727098" y="625703"/>
                </a:cubicBezTo>
                <a:cubicBezTo>
                  <a:pt x="5720765" y="657876"/>
                  <a:pt x="5748028" y="639054"/>
                  <a:pt x="5718199" y="672062"/>
                </a:cubicBezTo>
                <a:cubicBezTo>
                  <a:pt x="5728541" y="727155"/>
                  <a:pt x="5696651" y="752273"/>
                  <a:pt x="5721559" y="799708"/>
                </a:cubicBezTo>
                <a:cubicBezTo>
                  <a:pt x="5723793" y="864308"/>
                  <a:pt x="5706512" y="931254"/>
                  <a:pt x="5706600" y="996786"/>
                </a:cubicBezTo>
                <a:cubicBezTo>
                  <a:pt x="5701422" y="1044681"/>
                  <a:pt x="5722027" y="1077722"/>
                  <a:pt x="5698779" y="1123394"/>
                </a:cubicBezTo>
                <a:cubicBezTo>
                  <a:pt x="5702808" y="1126021"/>
                  <a:pt x="5729183" y="1198935"/>
                  <a:pt x="5731557" y="1202870"/>
                </a:cubicBezTo>
                <a:lnTo>
                  <a:pt x="5736580" y="1215292"/>
                </a:lnTo>
                <a:lnTo>
                  <a:pt x="5735505" y="1217172"/>
                </a:lnTo>
                <a:cubicBezTo>
                  <a:pt x="5733380" y="1225092"/>
                  <a:pt x="5734203" y="1229635"/>
                  <a:pt x="5736321" y="1232680"/>
                </a:cubicBezTo>
                <a:lnTo>
                  <a:pt x="5739880" y="1235358"/>
                </a:lnTo>
                <a:lnTo>
                  <a:pt x="5741500" y="1245773"/>
                </a:lnTo>
                <a:lnTo>
                  <a:pt x="5747543" y="1265687"/>
                </a:lnTo>
                <a:lnTo>
                  <a:pt x="5746000" y="1269978"/>
                </a:lnTo>
                <a:lnTo>
                  <a:pt x="5713210" y="1375228"/>
                </a:lnTo>
                <a:cubicBezTo>
                  <a:pt x="5715338" y="1385493"/>
                  <a:pt x="5717065" y="1396315"/>
                  <a:pt x="5718231" y="1407489"/>
                </a:cubicBezTo>
                <a:lnTo>
                  <a:pt x="5718549" y="1414144"/>
                </a:lnTo>
                <a:lnTo>
                  <a:pt x="5718270" y="1414342"/>
                </a:lnTo>
                <a:cubicBezTo>
                  <a:pt x="5717731" y="1415932"/>
                  <a:pt x="5717607" y="1418173"/>
                  <a:pt x="5718039" y="1421494"/>
                </a:cubicBezTo>
                <a:lnTo>
                  <a:pt x="5719130" y="1426276"/>
                </a:lnTo>
                <a:lnTo>
                  <a:pt x="5719749" y="1439183"/>
                </a:lnTo>
                <a:lnTo>
                  <a:pt x="5718068" y="1444070"/>
                </a:lnTo>
                <a:cubicBezTo>
                  <a:pt x="5706546" y="1461201"/>
                  <a:pt x="5668509" y="1454838"/>
                  <a:pt x="5683760" y="1484872"/>
                </a:cubicBezTo>
                <a:cubicBezTo>
                  <a:pt x="5674680" y="1518718"/>
                  <a:pt x="5649677" y="1535628"/>
                  <a:pt x="5655213" y="1570335"/>
                </a:cubicBezTo>
                <a:cubicBezTo>
                  <a:pt x="5646629" y="1601999"/>
                  <a:pt x="5631412" y="1627433"/>
                  <a:pt x="5630336" y="1655809"/>
                </a:cubicBezTo>
                <a:cubicBezTo>
                  <a:pt x="5621171" y="1665112"/>
                  <a:pt x="5615969" y="1674755"/>
                  <a:pt x="5622971" y="1687176"/>
                </a:cubicBezTo>
                <a:cubicBezTo>
                  <a:pt x="5612223" y="1716027"/>
                  <a:pt x="5596756" y="1719733"/>
                  <a:pt x="5602601" y="1741240"/>
                </a:cubicBezTo>
                <a:cubicBezTo>
                  <a:pt x="5576295" y="1752284"/>
                  <a:pt x="5584462" y="1755416"/>
                  <a:pt x="5588781" y="1764858"/>
                </a:cubicBezTo>
                <a:lnTo>
                  <a:pt x="5588947" y="1766091"/>
                </a:lnTo>
                <a:lnTo>
                  <a:pt x="5585214" y="1767564"/>
                </a:lnTo>
                <a:lnTo>
                  <a:pt x="5582552" y="1771907"/>
                </a:lnTo>
                <a:lnTo>
                  <a:pt x="5580211" y="1785016"/>
                </a:lnTo>
                <a:lnTo>
                  <a:pt x="5580144" y="1790155"/>
                </a:lnTo>
                <a:cubicBezTo>
                  <a:pt x="5579795" y="1793615"/>
                  <a:pt x="5579174" y="1795816"/>
                  <a:pt x="5578316" y="1797230"/>
                </a:cubicBezTo>
                <a:lnTo>
                  <a:pt x="5578012" y="1797341"/>
                </a:lnTo>
                <a:lnTo>
                  <a:pt x="5576805" y="1804097"/>
                </a:lnTo>
                <a:cubicBezTo>
                  <a:pt x="5575363" y="1815650"/>
                  <a:pt x="5574518" y="1827037"/>
                  <a:pt x="5574175" y="1837992"/>
                </a:cubicBezTo>
                <a:cubicBezTo>
                  <a:pt x="5557462" y="1843069"/>
                  <a:pt x="5564796" y="1885741"/>
                  <a:pt x="5538573" y="1874590"/>
                </a:cubicBezTo>
                <a:cubicBezTo>
                  <a:pt x="5537299" y="1889161"/>
                  <a:pt x="5546475" y="1900511"/>
                  <a:pt x="5529775" y="1891237"/>
                </a:cubicBezTo>
                <a:cubicBezTo>
                  <a:pt x="5528841" y="1895903"/>
                  <a:pt x="5526597" y="1898352"/>
                  <a:pt x="5523694" y="1899776"/>
                </a:cubicBezTo>
                <a:lnTo>
                  <a:pt x="5522424" y="1900078"/>
                </a:lnTo>
                <a:lnTo>
                  <a:pt x="5520031" y="1932606"/>
                </a:lnTo>
                <a:lnTo>
                  <a:pt x="5517631" y="1936394"/>
                </a:lnTo>
                <a:lnTo>
                  <a:pt x="5518736" y="1958275"/>
                </a:lnTo>
                <a:lnTo>
                  <a:pt x="5520575" y="1973057"/>
                </a:lnTo>
                <a:lnTo>
                  <a:pt x="5494788" y="2160875"/>
                </a:lnTo>
                <a:cubicBezTo>
                  <a:pt x="5491310" y="2207647"/>
                  <a:pt x="5503036" y="2214838"/>
                  <a:pt x="5495547" y="2270995"/>
                </a:cubicBezTo>
                <a:cubicBezTo>
                  <a:pt x="5458835" y="2262012"/>
                  <a:pt x="5510792" y="2386959"/>
                  <a:pt x="5473327" y="2341361"/>
                </a:cubicBezTo>
                <a:cubicBezTo>
                  <a:pt x="5472407" y="2358369"/>
                  <a:pt x="5453871" y="2371442"/>
                  <a:pt x="5444557" y="2359357"/>
                </a:cubicBezTo>
                <a:cubicBezTo>
                  <a:pt x="5456929" y="2414891"/>
                  <a:pt x="5413654" y="2481170"/>
                  <a:pt x="5410799" y="2539631"/>
                </a:cubicBezTo>
                <a:cubicBezTo>
                  <a:pt x="5375706" y="2562954"/>
                  <a:pt x="5405218" y="2552984"/>
                  <a:pt x="5392086" y="2583107"/>
                </a:cubicBezTo>
                <a:cubicBezTo>
                  <a:pt x="5419473" y="2580934"/>
                  <a:pt x="5368223" y="2617657"/>
                  <a:pt x="5396221" y="2626625"/>
                </a:cubicBezTo>
                <a:cubicBezTo>
                  <a:pt x="5392944" y="2631822"/>
                  <a:pt x="5388887" y="2636576"/>
                  <a:pt x="5384605" y="2641276"/>
                </a:cubicBezTo>
                <a:lnTo>
                  <a:pt x="5382375" y="2643748"/>
                </a:lnTo>
                <a:lnTo>
                  <a:pt x="5378376" y="2654882"/>
                </a:lnTo>
                <a:lnTo>
                  <a:pt x="5371098" y="2656453"/>
                </a:lnTo>
                <a:lnTo>
                  <a:pt x="5360670" y="2672090"/>
                </a:lnTo>
                <a:cubicBezTo>
                  <a:pt x="5357715" y="2678188"/>
                  <a:pt x="5355645" y="2685034"/>
                  <a:pt x="5355023" y="2693024"/>
                </a:cubicBezTo>
                <a:cubicBezTo>
                  <a:pt x="5361493" y="2714719"/>
                  <a:pt x="5340211" y="2740505"/>
                  <a:pt x="5334290" y="2767224"/>
                </a:cubicBezTo>
                <a:lnTo>
                  <a:pt x="5334675" y="2780287"/>
                </a:lnTo>
                <a:lnTo>
                  <a:pt x="5318729" y="2818533"/>
                </a:lnTo>
                <a:cubicBezTo>
                  <a:pt x="5314717" y="2829555"/>
                  <a:pt x="5311133" y="2841142"/>
                  <a:pt x="5308395" y="2853605"/>
                </a:cubicBezTo>
                <a:lnTo>
                  <a:pt x="5305322" y="2877253"/>
                </a:lnTo>
                <a:lnTo>
                  <a:pt x="5301489" y="2882681"/>
                </a:lnTo>
                <a:cubicBezTo>
                  <a:pt x="5299075" y="2893219"/>
                  <a:pt x="5303638" y="2909145"/>
                  <a:pt x="5294118" y="2905402"/>
                </a:cubicBezTo>
                <a:lnTo>
                  <a:pt x="5294526" y="2918038"/>
                </a:lnTo>
                <a:lnTo>
                  <a:pt x="5283716" y="2927650"/>
                </a:lnTo>
                <a:cubicBezTo>
                  <a:pt x="5281569" y="2928458"/>
                  <a:pt x="5279386" y="2928919"/>
                  <a:pt x="5277240" y="2929023"/>
                </a:cubicBezTo>
                <a:lnTo>
                  <a:pt x="5275633" y="2946120"/>
                </a:lnTo>
                <a:lnTo>
                  <a:pt x="5266576" y="2958163"/>
                </a:lnTo>
                <a:lnTo>
                  <a:pt x="5267255" y="2970848"/>
                </a:lnTo>
                <a:lnTo>
                  <a:pt x="5265185" y="2975513"/>
                </a:lnTo>
                <a:lnTo>
                  <a:pt x="5259313" y="2986924"/>
                </a:lnTo>
                <a:cubicBezTo>
                  <a:pt x="5255780" y="2992640"/>
                  <a:pt x="5251658" y="2998994"/>
                  <a:pt x="5247802" y="3006258"/>
                </a:cubicBezTo>
                <a:lnTo>
                  <a:pt x="5245279" y="3012562"/>
                </a:lnTo>
                <a:lnTo>
                  <a:pt x="5232206" y="3024355"/>
                </a:lnTo>
                <a:cubicBezTo>
                  <a:pt x="5222427" y="3032866"/>
                  <a:pt x="5215538" y="3039771"/>
                  <a:pt x="5217115" y="3049786"/>
                </a:cubicBezTo>
                <a:cubicBezTo>
                  <a:pt x="5203961" y="3062817"/>
                  <a:pt x="5175346" y="3066969"/>
                  <a:pt x="5176572" y="3090998"/>
                </a:cubicBezTo>
                <a:cubicBezTo>
                  <a:pt x="5166573" y="3081252"/>
                  <a:pt x="5168849" y="3115369"/>
                  <a:pt x="5155861" y="3116019"/>
                </a:cubicBezTo>
                <a:cubicBezTo>
                  <a:pt x="5145726" y="3115265"/>
                  <a:pt x="5144054" y="3125438"/>
                  <a:pt x="5138549" y="3132106"/>
                </a:cubicBezTo>
                <a:cubicBezTo>
                  <a:pt x="5127269" y="3134983"/>
                  <a:pt x="5108506" y="3170815"/>
                  <a:pt x="5106546" y="3184456"/>
                </a:cubicBezTo>
                <a:cubicBezTo>
                  <a:pt x="5106861" y="3224391"/>
                  <a:pt x="5059318" y="3244332"/>
                  <a:pt x="5058542" y="3275999"/>
                </a:cubicBezTo>
                <a:cubicBezTo>
                  <a:pt x="5055611" y="3283596"/>
                  <a:pt x="5051712" y="3289520"/>
                  <a:pt x="5047232" y="3294370"/>
                </a:cubicBezTo>
                <a:lnTo>
                  <a:pt x="5033169" y="3305717"/>
                </a:lnTo>
                <a:cubicBezTo>
                  <a:pt x="5030820" y="3305304"/>
                  <a:pt x="5028471" y="3304890"/>
                  <a:pt x="5026122" y="3304478"/>
                </a:cubicBezTo>
                <a:lnTo>
                  <a:pt x="5019204" y="3313868"/>
                </a:lnTo>
                <a:lnTo>
                  <a:pt x="5016458" y="3315437"/>
                </a:lnTo>
                <a:cubicBezTo>
                  <a:pt x="5011193" y="3318413"/>
                  <a:pt x="5006115" y="3321522"/>
                  <a:pt x="5001612" y="3325366"/>
                </a:cubicBezTo>
                <a:cubicBezTo>
                  <a:pt x="5024263" y="3344866"/>
                  <a:pt x="4967044" y="3361287"/>
                  <a:pt x="4992447" y="3369627"/>
                </a:cubicBezTo>
                <a:cubicBezTo>
                  <a:pt x="4971645" y="3394149"/>
                  <a:pt x="5001283" y="3395653"/>
                  <a:pt x="4962640" y="3405111"/>
                </a:cubicBezTo>
                <a:cubicBezTo>
                  <a:pt x="4942726" y="3461354"/>
                  <a:pt x="4890717" y="3483285"/>
                  <a:pt x="4885437" y="3542476"/>
                </a:cubicBezTo>
                <a:cubicBezTo>
                  <a:pt x="4880600" y="3527061"/>
                  <a:pt x="4853204" y="3559326"/>
                  <a:pt x="4847328" y="3575653"/>
                </a:cubicBezTo>
                <a:cubicBezTo>
                  <a:pt x="4826975" y="3516612"/>
                  <a:pt x="4797633" y="3684316"/>
                  <a:pt x="4767104" y="3661469"/>
                </a:cubicBezTo>
                <a:cubicBezTo>
                  <a:pt x="4743347" y="3711133"/>
                  <a:pt x="4721374" y="3831513"/>
                  <a:pt x="4704780" y="3873639"/>
                </a:cubicBezTo>
                <a:cubicBezTo>
                  <a:pt x="4706450" y="3878699"/>
                  <a:pt x="4707018" y="3883808"/>
                  <a:pt x="4706808" y="3888925"/>
                </a:cubicBezTo>
                <a:lnTo>
                  <a:pt x="4704311" y="3903419"/>
                </a:lnTo>
                <a:lnTo>
                  <a:pt x="4702575" y="3904376"/>
                </a:lnTo>
                <a:cubicBezTo>
                  <a:pt x="4697037" y="3910030"/>
                  <a:pt x="4695370" y="3914647"/>
                  <a:pt x="4695419" y="3918796"/>
                </a:cubicBezTo>
                <a:lnTo>
                  <a:pt x="4696713" y="3923588"/>
                </a:lnTo>
                <a:lnTo>
                  <a:pt x="4692700" y="3933994"/>
                </a:lnTo>
                <a:lnTo>
                  <a:pt x="4687213" y="3955874"/>
                </a:lnTo>
                <a:lnTo>
                  <a:pt x="4683919" y="3958674"/>
                </a:lnTo>
                <a:cubicBezTo>
                  <a:pt x="4670537" y="3971156"/>
                  <a:pt x="4621823" y="4013377"/>
                  <a:pt x="4606919" y="4030764"/>
                </a:cubicBezTo>
                <a:lnTo>
                  <a:pt x="4591395" y="4069165"/>
                </a:lnTo>
                <a:cubicBezTo>
                  <a:pt x="4591293" y="4069162"/>
                  <a:pt x="4591190" y="4069159"/>
                  <a:pt x="4591089" y="4069157"/>
                </a:cubicBezTo>
                <a:cubicBezTo>
                  <a:pt x="4589894" y="4070214"/>
                  <a:pt x="4588680" y="4072136"/>
                  <a:pt x="4587337" y="4075398"/>
                </a:cubicBezTo>
                <a:lnTo>
                  <a:pt x="4585754" y="4080409"/>
                </a:lnTo>
                <a:lnTo>
                  <a:pt x="4576058" y="4095613"/>
                </a:lnTo>
                <a:lnTo>
                  <a:pt x="4572245" y="4095632"/>
                </a:lnTo>
                <a:lnTo>
                  <a:pt x="4572030" y="4096903"/>
                </a:lnTo>
                <a:lnTo>
                  <a:pt x="4454298" y="4262280"/>
                </a:lnTo>
                <a:cubicBezTo>
                  <a:pt x="4449015" y="4298433"/>
                  <a:pt x="4421396" y="4305460"/>
                  <a:pt x="4403153" y="4335179"/>
                </a:cubicBezTo>
                <a:cubicBezTo>
                  <a:pt x="4408038" y="4370465"/>
                  <a:pt x="4375534" y="4349684"/>
                  <a:pt x="4360039" y="4362080"/>
                </a:cubicBezTo>
                <a:lnTo>
                  <a:pt x="4357068" y="4366231"/>
                </a:lnTo>
                <a:lnTo>
                  <a:pt x="4353801" y="4379126"/>
                </a:lnTo>
                <a:lnTo>
                  <a:pt x="4353370" y="4384233"/>
                </a:lnTo>
                <a:cubicBezTo>
                  <a:pt x="4352777" y="4387655"/>
                  <a:pt x="4352001" y="4389806"/>
                  <a:pt x="4351043" y="4391157"/>
                </a:cubicBezTo>
                <a:cubicBezTo>
                  <a:pt x="4350939" y="4391187"/>
                  <a:pt x="4350835" y="4391216"/>
                  <a:pt x="4350731" y="4391247"/>
                </a:cubicBezTo>
                <a:lnTo>
                  <a:pt x="4349047" y="4397893"/>
                </a:lnTo>
                <a:cubicBezTo>
                  <a:pt x="4346788" y="4409298"/>
                  <a:pt x="4345141" y="4420572"/>
                  <a:pt x="4344022" y="4431453"/>
                </a:cubicBezTo>
                <a:cubicBezTo>
                  <a:pt x="4326944" y="4435435"/>
                  <a:pt x="4331268" y="4478362"/>
                  <a:pt x="4305819" y="4465595"/>
                </a:cubicBezTo>
                <a:cubicBezTo>
                  <a:pt x="4303516" y="4480014"/>
                  <a:pt x="4311896" y="4491890"/>
                  <a:pt x="4295842" y="4481597"/>
                </a:cubicBezTo>
                <a:cubicBezTo>
                  <a:pt x="4294579" y="4486180"/>
                  <a:pt x="4292159" y="4488473"/>
                  <a:pt x="4289154" y="4489703"/>
                </a:cubicBezTo>
                <a:lnTo>
                  <a:pt x="4287862" y="4489926"/>
                </a:lnTo>
                <a:lnTo>
                  <a:pt x="4283172" y="4522137"/>
                </a:lnTo>
                <a:lnTo>
                  <a:pt x="4280503" y="4525754"/>
                </a:lnTo>
                <a:lnTo>
                  <a:pt x="4280064" y="4547595"/>
                </a:lnTo>
                <a:lnTo>
                  <a:pt x="4278441" y="4558429"/>
                </a:lnTo>
                <a:lnTo>
                  <a:pt x="4280863" y="4562417"/>
                </a:lnTo>
                <a:cubicBezTo>
                  <a:pt x="4281877" y="4566212"/>
                  <a:pt x="4281272" y="4570986"/>
                  <a:pt x="4277004" y="4577939"/>
                </a:cubicBezTo>
                <a:lnTo>
                  <a:pt x="4275476" y="4579371"/>
                </a:lnTo>
                <a:lnTo>
                  <a:pt x="4276334" y="4593473"/>
                </a:lnTo>
                <a:cubicBezTo>
                  <a:pt x="4277315" y="4598241"/>
                  <a:pt x="4279075" y="4602753"/>
                  <a:pt x="4281939" y="4606870"/>
                </a:cubicBezTo>
                <a:cubicBezTo>
                  <a:pt x="4247382" y="4642774"/>
                  <a:pt x="4252718" y="4688912"/>
                  <a:pt x="4233839" y="4733904"/>
                </a:cubicBezTo>
                <a:cubicBezTo>
                  <a:pt x="4195436" y="4743589"/>
                  <a:pt x="4207804" y="4835870"/>
                  <a:pt x="4234794" y="4857271"/>
                </a:cubicBezTo>
                <a:cubicBezTo>
                  <a:pt x="4198696" y="4845991"/>
                  <a:pt x="4241862" y="4973625"/>
                  <a:pt x="4207596" y="4925868"/>
                </a:cubicBezTo>
                <a:cubicBezTo>
                  <a:pt x="4205472" y="4942730"/>
                  <a:pt x="4186007" y="4954558"/>
                  <a:pt x="4177540" y="4941939"/>
                </a:cubicBezTo>
                <a:cubicBezTo>
                  <a:pt x="4185998" y="4997982"/>
                  <a:pt x="4138024" y="5061170"/>
                  <a:pt x="4131041" y="5119156"/>
                </a:cubicBezTo>
                <a:cubicBezTo>
                  <a:pt x="4094285" y="5140124"/>
                  <a:pt x="4124516" y="5132087"/>
                  <a:pt x="4109250" y="5161219"/>
                </a:cubicBezTo>
                <a:cubicBezTo>
                  <a:pt x="4136804" y="5160804"/>
                  <a:pt x="4082938" y="5194076"/>
                  <a:pt x="4110314" y="5204785"/>
                </a:cubicBezTo>
                <a:cubicBezTo>
                  <a:pt x="4106672" y="5209749"/>
                  <a:pt x="4102276" y="5214217"/>
                  <a:pt x="4097659" y="5218622"/>
                </a:cubicBezTo>
                <a:lnTo>
                  <a:pt x="4095256" y="5220937"/>
                </a:lnTo>
                <a:lnTo>
                  <a:pt x="4090467" y="5231761"/>
                </a:lnTo>
                <a:lnTo>
                  <a:pt x="4083075" y="5232862"/>
                </a:lnTo>
                <a:lnTo>
                  <a:pt x="4037326" y="5367558"/>
                </a:lnTo>
                <a:cubicBezTo>
                  <a:pt x="4038526" y="5380711"/>
                  <a:pt x="4027950" y="5419583"/>
                  <a:pt x="4017249" y="5425813"/>
                </a:cubicBezTo>
                <a:cubicBezTo>
                  <a:pt x="4013252" y="5433685"/>
                  <a:pt x="4013934" y="5443563"/>
                  <a:pt x="4003539" y="5446090"/>
                </a:cubicBezTo>
                <a:cubicBezTo>
                  <a:pt x="3993532" y="5462854"/>
                  <a:pt x="3970565" y="5501232"/>
                  <a:pt x="3957205" y="5526392"/>
                </a:cubicBezTo>
                <a:cubicBezTo>
                  <a:pt x="3965043" y="5543786"/>
                  <a:pt x="3935859" y="5560520"/>
                  <a:pt x="3923369" y="5597055"/>
                </a:cubicBezTo>
                <a:cubicBezTo>
                  <a:pt x="3932664" y="5616273"/>
                  <a:pt x="3914767" y="5621631"/>
                  <a:pt x="3924699" y="5656420"/>
                </a:cubicBezTo>
                <a:cubicBezTo>
                  <a:pt x="3922559" y="5657197"/>
                  <a:pt x="3920468" y="5658315"/>
                  <a:pt x="3918490" y="5659739"/>
                </a:cubicBezTo>
                <a:cubicBezTo>
                  <a:pt x="3906998" y="5668014"/>
                  <a:pt x="3901738" y="5684633"/>
                  <a:pt x="3906741" y="5696859"/>
                </a:cubicBezTo>
                <a:cubicBezTo>
                  <a:pt x="3917787" y="5751077"/>
                  <a:pt x="3903894" y="5794137"/>
                  <a:pt x="3896975" y="5836200"/>
                </a:cubicBezTo>
                <a:cubicBezTo>
                  <a:pt x="3886327" y="5883020"/>
                  <a:pt x="3866333" y="5844567"/>
                  <a:pt x="3873147" y="5908482"/>
                </a:cubicBezTo>
                <a:cubicBezTo>
                  <a:pt x="3861187" y="5911886"/>
                  <a:pt x="3858506" y="5919033"/>
                  <a:pt x="3859627" y="5932636"/>
                </a:cubicBezTo>
                <a:cubicBezTo>
                  <a:pt x="3853699" y="5955178"/>
                  <a:pt x="3828855" y="5946431"/>
                  <a:pt x="3837289" y="5973195"/>
                </a:cubicBezTo>
                <a:cubicBezTo>
                  <a:pt x="3824885" y="5965382"/>
                  <a:pt x="3819167" y="6014054"/>
                  <a:pt x="3808128" y="5999815"/>
                </a:cubicBezTo>
                <a:cubicBezTo>
                  <a:pt x="3791300" y="6010907"/>
                  <a:pt x="3809561" y="6023761"/>
                  <a:pt x="3794389" y="6035197"/>
                </a:cubicBezTo>
                <a:cubicBezTo>
                  <a:pt x="3786929" y="6050774"/>
                  <a:pt x="3811790" y="6029898"/>
                  <a:pt x="3807321" y="6048196"/>
                </a:cubicBezTo>
                <a:lnTo>
                  <a:pt x="3755396" y="6139024"/>
                </a:lnTo>
                <a:cubicBezTo>
                  <a:pt x="3759254" y="6154301"/>
                  <a:pt x="3752042" y="6163661"/>
                  <a:pt x="3741103" y="6171711"/>
                </a:cubicBezTo>
                <a:cubicBezTo>
                  <a:pt x="3733535" y="6202598"/>
                  <a:pt x="3713075" y="6226925"/>
                  <a:pt x="3697544" y="6259653"/>
                </a:cubicBezTo>
                <a:cubicBezTo>
                  <a:pt x="3694865" y="6299045"/>
                  <a:pt x="3666977" y="6311715"/>
                  <a:pt x="3650470" y="6346715"/>
                </a:cubicBezTo>
                <a:cubicBezTo>
                  <a:pt x="3659289" y="6388489"/>
                  <a:pt x="3612267" y="6361702"/>
                  <a:pt x="3603128" y="6392515"/>
                </a:cubicBezTo>
                <a:cubicBezTo>
                  <a:pt x="3605217" y="6447506"/>
                  <a:pt x="3586565" y="6386444"/>
                  <a:pt x="3566534" y="6464704"/>
                </a:cubicBezTo>
                <a:cubicBezTo>
                  <a:pt x="3568262" y="6469951"/>
                  <a:pt x="3561663" y="6478219"/>
                  <a:pt x="3557558" y="6475940"/>
                </a:cubicBezTo>
                <a:cubicBezTo>
                  <a:pt x="3553344" y="6493136"/>
                  <a:pt x="3470845" y="6573200"/>
                  <a:pt x="3467778" y="6598594"/>
                </a:cubicBezTo>
                <a:cubicBezTo>
                  <a:pt x="3438927" y="6641625"/>
                  <a:pt x="3422129" y="6632408"/>
                  <a:pt x="3406680" y="6665163"/>
                </a:cubicBezTo>
                <a:cubicBezTo>
                  <a:pt x="3378055" y="6699949"/>
                  <a:pt x="3355790" y="6770233"/>
                  <a:pt x="3298660" y="6829172"/>
                </a:cubicBezTo>
                <a:lnTo>
                  <a:pt x="3279359" y="6858000"/>
                </a:lnTo>
                <a:lnTo>
                  <a:pt x="0" y="685800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9810" name="Rectangle 2"/>
          <p:cNvSpPr>
            <a:spLocks noGrp="1" noChangeArrowheads="1"/>
          </p:cNvSpPr>
          <p:nvPr>
            <p:ph type="title"/>
          </p:nvPr>
        </p:nvSpPr>
        <p:spPr>
          <a:xfrm>
            <a:off x="175098" y="609600"/>
            <a:ext cx="5247507" cy="3244702"/>
          </a:xfrm>
        </p:spPr>
        <p:txBody>
          <a:bodyPr anchor="t">
            <a:normAutofit/>
          </a:bodyPr>
          <a:lstStyle/>
          <a:p>
            <a:pPr eaLnBrk="1" hangingPunct="1">
              <a:defRPr/>
            </a:pPr>
            <a:r>
              <a:rPr lang="en-US" dirty="0">
                <a:effectLst/>
              </a:rPr>
              <a:t>Managing Your Software</a:t>
            </a:r>
            <a:br>
              <a:rPr lang="en-US" dirty="0">
                <a:effectLst/>
              </a:rPr>
            </a:br>
            <a:r>
              <a:rPr lang="en-US" dirty="0">
                <a:effectLst/>
              </a:rPr>
              <a:t/>
            </a:r>
            <a:br>
              <a:rPr lang="en-US" dirty="0">
                <a:effectLst/>
              </a:rPr>
            </a:br>
            <a:r>
              <a:rPr lang="en-US" sz="2000" dirty="0"/>
              <a:t>Installing and Uninstalling </a:t>
            </a:r>
            <a:br>
              <a:rPr lang="en-US" sz="2000" dirty="0"/>
            </a:br>
            <a:r>
              <a:rPr lang="en-US" sz="2000" dirty="0"/>
              <a:t>Software</a:t>
            </a:r>
            <a:r>
              <a:rPr lang="en-US" dirty="0"/>
              <a:t/>
            </a:r>
            <a:br>
              <a:rPr lang="en-US" dirty="0"/>
            </a:br>
            <a:endParaRPr lang="en-US" dirty="0"/>
          </a:p>
        </p:txBody>
      </p:sp>
      <p:sp>
        <p:nvSpPr>
          <p:cNvPr id="119811" name="Rectangle 3"/>
          <p:cNvSpPr>
            <a:spLocks noGrp="1" noChangeArrowheads="1"/>
          </p:cNvSpPr>
          <p:nvPr>
            <p:ph idx="1"/>
          </p:nvPr>
        </p:nvSpPr>
        <p:spPr>
          <a:xfrm>
            <a:off x="5855620" y="804152"/>
            <a:ext cx="5606578" cy="5644777"/>
          </a:xfrm>
        </p:spPr>
        <p:txBody>
          <a:bodyPr>
            <a:normAutofit/>
          </a:bodyPr>
          <a:lstStyle/>
          <a:p>
            <a:pPr>
              <a:spcBef>
                <a:spcPts val="0"/>
              </a:spcBef>
              <a:spcAft>
                <a:spcPts val="1200"/>
              </a:spcAft>
              <a:defRPr/>
            </a:pPr>
            <a:r>
              <a:rPr lang="en-US" sz="2800" dirty="0"/>
              <a:t>System requirements</a:t>
            </a:r>
          </a:p>
          <a:p>
            <a:pPr>
              <a:spcBef>
                <a:spcPts val="0"/>
              </a:spcBef>
              <a:spcAft>
                <a:spcPts val="1200"/>
              </a:spcAft>
              <a:defRPr/>
            </a:pPr>
            <a:r>
              <a:rPr lang="en-US" sz="2800" dirty="0"/>
              <a:t>Restore point</a:t>
            </a:r>
          </a:p>
          <a:p>
            <a:pPr>
              <a:spcBef>
                <a:spcPts val="0"/>
              </a:spcBef>
              <a:spcAft>
                <a:spcPts val="1200"/>
              </a:spcAft>
              <a:defRPr/>
            </a:pPr>
            <a:r>
              <a:rPr lang="en-US" sz="2800" dirty="0"/>
              <a:t>Full installation</a:t>
            </a:r>
          </a:p>
          <a:p>
            <a:pPr>
              <a:spcBef>
                <a:spcPts val="0"/>
              </a:spcBef>
              <a:spcAft>
                <a:spcPts val="1200"/>
              </a:spcAft>
              <a:defRPr/>
            </a:pPr>
            <a:r>
              <a:rPr lang="en-US" sz="2800" dirty="0"/>
              <a:t>Custom installation</a:t>
            </a:r>
          </a:p>
          <a:p>
            <a:pPr>
              <a:spcBef>
                <a:spcPts val="0"/>
              </a:spcBef>
              <a:spcAft>
                <a:spcPts val="1200"/>
              </a:spcAft>
              <a:defRPr/>
            </a:pPr>
            <a:r>
              <a:rPr lang="en-US" sz="2800" dirty="0"/>
              <a:t>Recovering from a computer crash</a:t>
            </a:r>
          </a:p>
          <a:p>
            <a:pPr>
              <a:spcBef>
                <a:spcPts val="0"/>
              </a:spcBef>
              <a:spcAft>
                <a:spcPts val="1200"/>
              </a:spcAft>
              <a:defRPr/>
            </a:pPr>
            <a:r>
              <a:rPr lang="en-US" sz="2800" dirty="0"/>
              <a:t>Uninstalling Software</a:t>
            </a:r>
          </a:p>
          <a:p>
            <a:pPr>
              <a:spcBef>
                <a:spcPts val="0"/>
              </a:spcBef>
              <a:spcAft>
                <a:spcPts val="1200"/>
              </a:spcAft>
              <a:defRPr/>
            </a:pPr>
            <a:r>
              <a:rPr lang="en-US" sz="2800" dirty="0"/>
              <a:t>Recovery drive</a:t>
            </a:r>
          </a:p>
        </p:txBody>
      </p:sp>
      <p:pic>
        <p:nvPicPr>
          <p:cNvPr id="1026" name="Picture 2" descr="Update icon with gears. Loading or updating files, install new software,  operating system, update support, setting options, maintenance, adjusting  app process, service concept – stock vector - Buy this stock vector and">
            <a:extLst>
              <a:ext uri="{FF2B5EF4-FFF2-40B4-BE49-F238E27FC236}">
                <a16:creationId xmlns:a16="http://schemas.microsoft.com/office/drawing/2014/main" id="{9D8FDF97-9549-4839-80A9-BC9D2F4068B4}"/>
              </a:ext>
            </a:extLst>
          </p:cNvPr>
          <p:cNvPicPr>
            <a:picLocks noChangeAspect="1" noChangeArrowheads="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r="4286" b="6533"/>
          <a:stretch/>
        </p:blipFill>
        <p:spPr bwMode="auto">
          <a:xfrm>
            <a:off x="0" y="3626540"/>
            <a:ext cx="4089456" cy="2657474"/>
          </a:xfrm>
          <a:prstGeom prst="rect">
            <a:avLst/>
          </a:prstGeom>
          <a:noFill/>
          <a:extLst>
            <a:ext uri="{909E8E84-426E-40DD-AFC4-6F175D3DCCD1}">
              <a14:hiddenFill xmlns:a14="http://schemas.microsoft.com/office/drawing/2010/main">
                <a:solidFill>
                  <a:srgbClr val="FFFFFF"/>
                </a:solidFill>
              </a14:hiddenFill>
            </a:ext>
          </a:extLst>
        </p:spPr>
      </p:pic>
      <p:sp>
        <p:nvSpPr>
          <p:cNvPr id="8" name="Oval 7">
            <a:extLst>
              <a:ext uri="{FF2B5EF4-FFF2-40B4-BE49-F238E27FC236}">
                <a16:creationId xmlns:a16="http://schemas.microsoft.com/office/drawing/2014/main" id="{C76ED22F-F706-4195-ACAA-853AEB70C95C}"/>
              </a:ext>
            </a:extLst>
          </p:cNvPr>
          <p:cNvSpPr/>
          <p:nvPr/>
        </p:nvSpPr>
        <p:spPr>
          <a:xfrm>
            <a:off x="11554143" y="3136391"/>
            <a:ext cx="545911" cy="580029"/>
          </a:xfrm>
          <a:prstGeom prst="ellipse">
            <a:avLst/>
          </a:prstGeom>
          <a:solidFill>
            <a:schemeClr val="accent2">
              <a:lumMod val="20000"/>
              <a:lumOff val="80000"/>
            </a:schemeClr>
          </a:soli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en-GB"/>
          </a:p>
        </p:txBody>
      </p:sp>
      <p:sp>
        <p:nvSpPr>
          <p:cNvPr id="2" name="Slide Number Placeholder 1">
            <a:extLst>
              <a:ext uri="{FF2B5EF4-FFF2-40B4-BE49-F238E27FC236}">
                <a16:creationId xmlns:a16="http://schemas.microsoft.com/office/drawing/2014/main" id="{72991079-DD88-42FD-8004-27F21E0051BF}"/>
              </a:ext>
            </a:extLst>
          </p:cNvPr>
          <p:cNvSpPr>
            <a:spLocks noGrp="1"/>
          </p:cNvSpPr>
          <p:nvPr>
            <p:ph type="sldNum" sz="quarter" idx="12"/>
          </p:nvPr>
        </p:nvSpPr>
        <p:spPr/>
        <p:txBody>
          <a:bodyPr/>
          <a:lstStyle/>
          <a:p>
            <a:fld id="{9D4AEF59-F28E-467C-9EA3-92D1CFAD475A}" type="slidenum">
              <a:rPr lang="en-US" smtClean="0"/>
              <a:t>7</a:t>
            </a:fld>
            <a:endParaRPr lang="en-US"/>
          </a:p>
        </p:txBody>
      </p:sp>
    </p:spTree>
    <p:extLst>
      <p:ext uri="{BB962C8B-B14F-4D97-AF65-F5344CB8AC3E}">
        <p14:creationId xmlns:p14="http://schemas.microsoft.com/office/powerpoint/2010/main" val="3311277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1052423" y="431320"/>
            <a:ext cx="9158377" cy="1168879"/>
          </a:xfrm>
        </p:spPr>
        <p:txBody>
          <a:bodyPr>
            <a:normAutofit fontScale="90000"/>
          </a:bodyPr>
          <a:lstStyle/>
          <a:p>
            <a:pPr eaLnBrk="1" hangingPunct="1">
              <a:defRPr/>
            </a:pPr>
            <a:r>
              <a:rPr lang="en-US" sz="3600" dirty="0">
                <a:effectLst/>
              </a:rPr>
              <a:t>Managing Your Software</a:t>
            </a:r>
            <a:r>
              <a:rPr lang="en-US" dirty="0">
                <a:effectLst/>
              </a:rPr>
              <a:t/>
            </a:r>
            <a:br>
              <a:rPr lang="en-US" dirty="0">
                <a:effectLst/>
              </a:rPr>
            </a:br>
            <a:r>
              <a:rPr lang="en-US" dirty="0">
                <a:effectLst/>
              </a:rPr>
              <a:t/>
            </a:r>
            <a:br>
              <a:rPr lang="en-US" dirty="0">
                <a:effectLst/>
              </a:rPr>
            </a:br>
            <a:r>
              <a:rPr lang="en-US" sz="3200" dirty="0"/>
              <a:t>Software Licenses</a:t>
            </a:r>
            <a:br>
              <a:rPr lang="en-US" sz="3200" dirty="0"/>
            </a:br>
            <a:endParaRPr lang="en-US" dirty="0">
              <a:effectLst/>
            </a:endParaRPr>
          </a:p>
        </p:txBody>
      </p:sp>
      <p:sp>
        <p:nvSpPr>
          <p:cNvPr id="8" name="Content Placeholder 7"/>
          <p:cNvSpPr>
            <a:spLocks noGrp="1"/>
          </p:cNvSpPr>
          <p:nvPr>
            <p:ph idx="1"/>
          </p:nvPr>
        </p:nvSpPr>
        <p:spPr>
          <a:xfrm>
            <a:off x="834982" y="2205507"/>
            <a:ext cx="8358649" cy="4953000"/>
          </a:xfrm>
        </p:spPr>
        <p:txBody>
          <a:bodyPr>
            <a:normAutofit/>
          </a:bodyPr>
          <a:lstStyle/>
          <a:p>
            <a:pPr>
              <a:spcBef>
                <a:spcPts val="0"/>
              </a:spcBef>
              <a:spcAft>
                <a:spcPts val="1200"/>
              </a:spcAft>
              <a:defRPr/>
            </a:pPr>
            <a:r>
              <a:rPr lang="en-US" dirty="0"/>
              <a:t>End User License Agreement (EULA)</a:t>
            </a:r>
          </a:p>
          <a:p>
            <a:pPr>
              <a:spcBef>
                <a:spcPts val="0"/>
              </a:spcBef>
              <a:spcAft>
                <a:spcPts val="1200"/>
              </a:spcAft>
              <a:defRPr/>
            </a:pPr>
            <a:r>
              <a:rPr lang="en-US" dirty="0"/>
              <a:t>States the following:</a:t>
            </a:r>
          </a:p>
          <a:p>
            <a:pPr lvl="1">
              <a:spcBef>
                <a:spcPts val="0"/>
              </a:spcBef>
              <a:spcAft>
                <a:spcPts val="1200"/>
              </a:spcAft>
            </a:pPr>
            <a:r>
              <a:rPr lang="en-US" dirty="0"/>
              <a:t>Ultimate owner</a:t>
            </a:r>
          </a:p>
          <a:p>
            <a:pPr lvl="1">
              <a:spcBef>
                <a:spcPts val="0"/>
              </a:spcBef>
              <a:spcAft>
                <a:spcPts val="1200"/>
              </a:spcAft>
            </a:pPr>
            <a:r>
              <a:rPr lang="en-US" dirty="0"/>
              <a:t>Copies allowed</a:t>
            </a:r>
          </a:p>
          <a:p>
            <a:pPr lvl="1">
              <a:spcBef>
                <a:spcPts val="0"/>
              </a:spcBef>
              <a:spcAft>
                <a:spcPts val="1200"/>
              </a:spcAft>
            </a:pPr>
            <a:r>
              <a:rPr lang="en-US" dirty="0"/>
              <a:t># of installations</a:t>
            </a:r>
            <a:br>
              <a:rPr lang="en-US" dirty="0"/>
            </a:br>
            <a:r>
              <a:rPr lang="en-US" dirty="0"/>
              <a:t>allowed</a:t>
            </a:r>
          </a:p>
          <a:p>
            <a:pPr lvl="1">
              <a:spcBef>
                <a:spcPts val="0"/>
              </a:spcBef>
              <a:spcAft>
                <a:spcPts val="1200"/>
              </a:spcAft>
            </a:pPr>
            <a:r>
              <a:rPr lang="en-US" dirty="0"/>
              <a:t>Warranties</a:t>
            </a:r>
          </a:p>
          <a:p>
            <a:pPr>
              <a:spcBef>
                <a:spcPts val="0"/>
              </a:spcBef>
              <a:spcAft>
                <a:spcPts val="1200"/>
              </a:spcAft>
            </a:pPr>
            <a:r>
              <a:rPr lang="en-US" dirty="0"/>
              <a:t>Copyleft</a:t>
            </a:r>
          </a:p>
        </p:txBody>
      </p:sp>
      <p:pic>
        <p:nvPicPr>
          <p:cNvPr id="4" name="Picture 3" descr="A screenshot shows a pop up window for the Microsoft Software License Terms with Print and OK buttons shown at the bottom.">
            <a:extLst>
              <a:ext uri="{FF2B5EF4-FFF2-40B4-BE49-F238E27FC236}">
                <a16:creationId xmlns:a16="http://schemas.microsoft.com/office/drawing/2014/main" id="{92A86455-7BA4-4B26-B7DD-2B105EB3F2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0920" y="2362200"/>
            <a:ext cx="4344737" cy="3810000"/>
          </a:xfrm>
          <a:prstGeom prst="rect">
            <a:avLst/>
          </a:prstGeom>
        </p:spPr>
      </p:pic>
      <p:sp>
        <p:nvSpPr>
          <p:cNvPr id="2" name="Flowchart: Punched Tape 1">
            <a:extLst>
              <a:ext uri="{FF2B5EF4-FFF2-40B4-BE49-F238E27FC236}">
                <a16:creationId xmlns:a16="http://schemas.microsoft.com/office/drawing/2014/main" id="{B14A1454-797E-4A9E-8BD8-52F2F1769292}"/>
              </a:ext>
            </a:extLst>
          </p:cNvPr>
          <p:cNvSpPr/>
          <p:nvPr/>
        </p:nvSpPr>
        <p:spPr>
          <a:xfrm>
            <a:off x="0" y="1600200"/>
            <a:ext cx="11264721" cy="156692"/>
          </a:xfrm>
          <a:prstGeom prst="flowChartPunchedTape">
            <a:avLst/>
          </a:prstGeom>
          <a:solidFill>
            <a:srgbClr val="ECEBE9"/>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Oval 13">
            <a:extLst>
              <a:ext uri="{FF2B5EF4-FFF2-40B4-BE49-F238E27FC236}">
                <a16:creationId xmlns:a16="http://schemas.microsoft.com/office/drawing/2014/main" id="{5F074781-25D1-4A91-A5E0-D2F34393DC4A}"/>
              </a:ext>
            </a:extLst>
          </p:cNvPr>
          <p:cNvSpPr/>
          <p:nvPr/>
        </p:nvSpPr>
        <p:spPr>
          <a:xfrm>
            <a:off x="11568747" y="3160002"/>
            <a:ext cx="545911" cy="580029"/>
          </a:xfrm>
          <a:prstGeom prst="ellipse">
            <a:avLst/>
          </a:prstGeom>
          <a:solidFill>
            <a:schemeClr val="accent2">
              <a:lumMod val="20000"/>
              <a:lumOff val="80000"/>
            </a:schemeClr>
          </a:soli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en-GB"/>
          </a:p>
        </p:txBody>
      </p:sp>
      <p:sp>
        <p:nvSpPr>
          <p:cNvPr id="5" name="Slide Number Placeholder 4">
            <a:extLst>
              <a:ext uri="{FF2B5EF4-FFF2-40B4-BE49-F238E27FC236}">
                <a16:creationId xmlns:a16="http://schemas.microsoft.com/office/drawing/2014/main" id="{3A2B890C-F35B-4821-8DF7-2E3BD1EFD53B}"/>
              </a:ext>
            </a:extLst>
          </p:cNvPr>
          <p:cNvSpPr>
            <a:spLocks noGrp="1"/>
          </p:cNvSpPr>
          <p:nvPr>
            <p:ph type="sldNum" sz="quarter" idx="12"/>
          </p:nvPr>
        </p:nvSpPr>
        <p:spPr/>
        <p:txBody>
          <a:bodyPr/>
          <a:lstStyle/>
          <a:p>
            <a:fld id="{9D4AEF59-F28E-467C-9EA3-92D1CFAD475A}" type="slidenum">
              <a:rPr lang="en-US" smtClean="0"/>
              <a:t>8</a:t>
            </a:fld>
            <a:endParaRPr lang="en-US"/>
          </a:p>
        </p:txBody>
      </p:sp>
    </p:spTree>
    <p:extLst>
      <p:ext uri="{BB962C8B-B14F-4D97-AF65-F5344CB8AC3E}">
        <p14:creationId xmlns:p14="http://schemas.microsoft.com/office/powerpoint/2010/main" val="4142225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160022CF-D73B-45FB-8DD4-1B1C0C92E70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p:cNvSpPr>
            <a:spLocks noGrp="1"/>
          </p:cNvSpPr>
          <p:nvPr>
            <p:ph type="title"/>
          </p:nvPr>
        </p:nvSpPr>
        <p:spPr>
          <a:xfrm>
            <a:off x="618185" y="609976"/>
            <a:ext cx="3258355" cy="5644775"/>
          </a:xfrm>
          <a:scene3d>
            <a:camera prst="orthographicFront"/>
            <a:lightRig rig="threePt" dir="t"/>
          </a:scene3d>
          <a:sp3d>
            <a:bevelT prst="angle"/>
          </a:sp3d>
        </p:spPr>
        <p:style>
          <a:lnRef idx="1">
            <a:schemeClr val="accent3"/>
          </a:lnRef>
          <a:fillRef idx="2">
            <a:schemeClr val="accent3"/>
          </a:fillRef>
          <a:effectRef idx="1">
            <a:schemeClr val="accent3"/>
          </a:effectRef>
          <a:fontRef idx="minor">
            <a:schemeClr val="dk1"/>
          </a:fontRef>
        </p:style>
        <p:txBody>
          <a:bodyPr>
            <a:normAutofit/>
          </a:bodyPr>
          <a:lstStyle/>
          <a:p>
            <a:pPr eaLnBrk="1" hangingPunct="1">
              <a:defRPr/>
            </a:pPr>
            <a:r>
              <a:rPr lang="en-US" sz="3200" dirty="0">
                <a:effectLst/>
              </a:rPr>
              <a:t>Managing Your Software</a:t>
            </a:r>
            <a:r>
              <a:rPr lang="en-US" dirty="0">
                <a:effectLst/>
              </a:rPr>
              <a:t/>
            </a:r>
            <a:br>
              <a:rPr lang="en-US" dirty="0">
                <a:effectLst/>
              </a:rPr>
            </a:br>
            <a:r>
              <a:rPr lang="en-US" dirty="0">
                <a:effectLst/>
              </a:rPr>
              <a:t/>
            </a:r>
            <a:br>
              <a:rPr lang="en-US" dirty="0">
                <a:effectLst/>
              </a:rPr>
            </a:br>
            <a:r>
              <a:rPr lang="en-US" dirty="0">
                <a:effectLst/>
              </a:rPr>
              <a:t/>
            </a:r>
            <a:br>
              <a:rPr lang="en-US" dirty="0">
                <a:effectLst/>
              </a:rPr>
            </a:br>
            <a:r>
              <a:rPr lang="en-US" b="1" dirty="0">
                <a:effectLst/>
              </a:rPr>
              <a:t/>
            </a:r>
            <a:br>
              <a:rPr lang="en-US" b="1" dirty="0">
                <a:effectLst/>
              </a:rPr>
            </a:br>
            <a:r>
              <a:rPr lang="en-US" b="1" dirty="0"/>
              <a:t>Upgrading Software</a:t>
            </a:r>
            <a:r>
              <a:rPr lang="en-US" dirty="0"/>
              <a:t/>
            </a:r>
            <a:br>
              <a:rPr lang="en-US" dirty="0"/>
            </a:br>
            <a:endParaRPr lang="en-US" dirty="0">
              <a:effectLst/>
            </a:endParaRPr>
          </a:p>
        </p:txBody>
      </p:sp>
      <p:graphicFrame>
        <p:nvGraphicFramePr>
          <p:cNvPr id="10" name="Content Placeholder 7">
            <a:extLst>
              <a:ext uri="{FF2B5EF4-FFF2-40B4-BE49-F238E27FC236}">
                <a16:creationId xmlns:a16="http://schemas.microsoft.com/office/drawing/2014/main" id="{6F668547-6497-40CA-90D5-15760CE2F312}"/>
              </a:ext>
            </a:extLst>
          </p:cNvPr>
          <p:cNvGraphicFramePr>
            <a:graphicFrameLocks noGrp="1"/>
          </p:cNvGraphicFramePr>
          <p:nvPr>
            <p:ph idx="1"/>
            <p:extLst>
              <p:ext uri="{D42A27DB-BD31-4B8C-83A1-F6EECF244321}">
                <p14:modId xmlns:p14="http://schemas.microsoft.com/office/powerpoint/2010/main" val="1101244417"/>
              </p:ext>
            </p:extLst>
          </p:nvPr>
        </p:nvGraphicFramePr>
        <p:xfrm>
          <a:off x="4700789" y="609975"/>
          <a:ext cx="7083380" cy="56447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Oval 10">
            <a:extLst>
              <a:ext uri="{FF2B5EF4-FFF2-40B4-BE49-F238E27FC236}">
                <a16:creationId xmlns:a16="http://schemas.microsoft.com/office/drawing/2014/main" id="{ED2B3094-B4F8-4941-B4EB-E7A6822573C3}"/>
              </a:ext>
            </a:extLst>
          </p:cNvPr>
          <p:cNvSpPr/>
          <p:nvPr/>
        </p:nvSpPr>
        <p:spPr>
          <a:xfrm>
            <a:off x="11646088" y="3288791"/>
            <a:ext cx="545911" cy="580029"/>
          </a:xfrm>
          <a:prstGeom prst="ellipse">
            <a:avLst/>
          </a:prstGeom>
          <a:solidFill>
            <a:schemeClr val="accent2">
              <a:lumMod val="20000"/>
              <a:lumOff val="80000"/>
            </a:schemeClr>
          </a:soli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en-GB"/>
          </a:p>
        </p:txBody>
      </p:sp>
      <p:sp>
        <p:nvSpPr>
          <p:cNvPr id="2" name="Slide Number Placeholder 1">
            <a:extLst>
              <a:ext uri="{FF2B5EF4-FFF2-40B4-BE49-F238E27FC236}">
                <a16:creationId xmlns:a16="http://schemas.microsoft.com/office/drawing/2014/main" id="{A1161836-CAAE-4FA5-AF18-DAD7DF39CE83}"/>
              </a:ext>
            </a:extLst>
          </p:cNvPr>
          <p:cNvSpPr>
            <a:spLocks noGrp="1"/>
          </p:cNvSpPr>
          <p:nvPr>
            <p:ph type="sldNum" sz="quarter" idx="12"/>
          </p:nvPr>
        </p:nvSpPr>
        <p:spPr>
          <a:xfrm>
            <a:off x="11646089" y="3288791"/>
            <a:ext cx="545911" cy="580029"/>
          </a:xfrm>
        </p:spPr>
        <p:txBody>
          <a:bodyPr/>
          <a:lstStyle/>
          <a:p>
            <a:fld id="{9D4AEF59-F28E-467C-9EA3-92D1CFAD475A}" type="slidenum">
              <a:rPr lang="en-US" smtClean="0"/>
              <a:t>9</a:t>
            </a:fld>
            <a:endParaRPr lang="en-US"/>
          </a:p>
        </p:txBody>
      </p:sp>
    </p:spTree>
    <p:extLst>
      <p:ext uri="{BB962C8B-B14F-4D97-AF65-F5344CB8AC3E}">
        <p14:creationId xmlns:p14="http://schemas.microsoft.com/office/powerpoint/2010/main" val="2873726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ArchiveVTI">
  <a:themeElements>
    <a:clrScheme name="Archive">
      <a:dk1>
        <a:sysClr val="windowText" lastClr="000000"/>
      </a:dk1>
      <a:lt1>
        <a:sysClr val="window" lastClr="FFFFFF"/>
      </a:lt1>
      <a:dk2>
        <a:srgbClr val="353B3D"/>
      </a:dk2>
      <a:lt2>
        <a:srgbClr val="EEECEA"/>
      </a:lt2>
      <a:accent1>
        <a:srgbClr val="A65E5E"/>
      </a:accent1>
      <a:accent2>
        <a:srgbClr val="9D6053"/>
      </a:accent2>
      <a:accent3>
        <a:srgbClr val="968274"/>
      </a:accent3>
      <a:accent4>
        <a:srgbClr val="878079"/>
      </a:accent4>
      <a:accent5>
        <a:srgbClr val="6C737A"/>
      </a:accent5>
      <a:accent6>
        <a:srgbClr val="697777"/>
      </a:accent6>
      <a:hlink>
        <a:srgbClr val="A25872"/>
      </a:hlink>
      <a:folHlink>
        <a:srgbClr val="667A7E"/>
      </a:folHlink>
    </a:clrScheme>
    <a:fontScheme name="Custom 170">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iveVTI" id="{514BDC9F-20AC-40CA-9FE7-B30987BCD2D4}" vid="{D8FA1533-D953-46ED-B2C7-B32AF1BED7A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352</TotalTime>
  <Words>2811</Words>
  <Application>Microsoft Office PowerPoint</Application>
  <PresentationFormat>Widescreen</PresentationFormat>
  <Paragraphs>368</Paragraphs>
  <Slides>29</Slides>
  <Notes>26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Arial</vt:lpstr>
      <vt:lpstr>Arial Black</vt:lpstr>
      <vt:lpstr>Arial Nova</vt:lpstr>
      <vt:lpstr>Batang</vt:lpstr>
      <vt:lpstr>Bembo</vt:lpstr>
      <vt:lpstr>Calibri</vt:lpstr>
      <vt:lpstr>Impact</vt:lpstr>
      <vt:lpstr>ArchiveVTI</vt:lpstr>
      <vt:lpstr>Software Solutions </vt:lpstr>
      <vt:lpstr>Lesson Outline</vt:lpstr>
      <vt:lpstr>Software v Hardware v Firmware</vt:lpstr>
      <vt:lpstr>Software Basics Application vs. System Software Vs. Utility software</vt:lpstr>
      <vt:lpstr>Software Basics Distributing Software </vt:lpstr>
      <vt:lpstr>Managing Your Software Purchasing Software </vt:lpstr>
      <vt:lpstr>Managing Your Software  Installing and Uninstalling  Software </vt:lpstr>
      <vt:lpstr>Managing Your Software  Software Licenses </vt:lpstr>
      <vt:lpstr>Managing Your Software    Upgrading Software </vt:lpstr>
      <vt:lpstr>Productivity and Business Software  Productivity Software </vt:lpstr>
      <vt:lpstr>Productivity and Business Software  Business Software</vt:lpstr>
      <vt:lpstr>Multimedia and Educational Software Digital Multimedia Software)</vt:lpstr>
      <vt:lpstr>Multimedia and Educational Software Educational and Reference Software</vt:lpstr>
      <vt:lpstr>PowerPoint Presentation</vt:lpstr>
      <vt:lpstr>Operating System Fundamentals Operating System types</vt:lpstr>
      <vt:lpstr>Understanding System Software Operating Systems for Personal Use</vt:lpstr>
      <vt:lpstr>Understanding System Software Operating Systems for Machinery, Networks, and Business </vt:lpstr>
      <vt:lpstr>What the Operating System Does? The User Interface</vt:lpstr>
      <vt:lpstr>What the Operating System Does? Hardware Coordination</vt:lpstr>
      <vt:lpstr>What the Operating System Does? Hardware Coordination</vt:lpstr>
      <vt:lpstr>What the Operating System Does? Software Application Coordination </vt:lpstr>
      <vt:lpstr>Starting Your Computer - The Boot Process</vt:lpstr>
      <vt:lpstr>File Management Organizing Your Files</vt:lpstr>
      <vt:lpstr>Understanding System Software Operating Systems for Personal Use</vt:lpstr>
      <vt:lpstr>Utility Programs </vt:lpstr>
      <vt:lpstr>Utility Programs Windows Administrative Utilities</vt:lpstr>
      <vt:lpstr>Utility Programs Windows Administrative Utilities</vt:lpstr>
      <vt:lpstr>Utility Programs Windows Administrative Utilities </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Leila </dc:creator>
  <cp:lastModifiedBy>Maria Panaite</cp:lastModifiedBy>
  <cp:revision>32</cp:revision>
  <dcterms:created xsi:type="dcterms:W3CDTF">2021-03-04T09:21:37Z</dcterms:created>
  <dcterms:modified xsi:type="dcterms:W3CDTF">2022-07-11T15:12:11Z</dcterms:modified>
</cp:coreProperties>
</file>

<file path=docProps/thumbnail.jpeg>
</file>